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61" r:id="rId2"/>
    <p:sldId id="268" r:id="rId3"/>
    <p:sldId id="269" r:id="rId4"/>
    <p:sldId id="273" r:id="rId5"/>
    <p:sldId id="272" r:id="rId6"/>
    <p:sldId id="271" r:id="rId7"/>
    <p:sldId id="270" r:id="rId8"/>
    <p:sldId id="275" r:id="rId9"/>
    <p:sldId id="279" r:id="rId10"/>
    <p:sldId id="278" r:id="rId11"/>
    <p:sldId id="27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14995-3CF5-4DAD-8AA7-BA40652E61DA}" v="1" dt="2023-01-31T20:50:25.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1" d="100"/>
          <a:sy n="111" d="100"/>
        </p:scale>
        <p:origin x="59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glassbrook" userId="8742cd4e27544df2" providerId="LiveId" clId="{F5514995-3CF5-4DAD-8AA7-BA40652E61DA}"/>
    <pc:docChg chg="undo custSel modSld">
      <pc:chgData name="deborah glassbrook" userId="8742cd4e27544df2" providerId="LiveId" clId="{F5514995-3CF5-4DAD-8AA7-BA40652E61DA}" dt="2023-02-06T10:58:39.283" v="219" actId="113"/>
      <pc:docMkLst>
        <pc:docMk/>
      </pc:docMkLst>
      <pc:sldChg chg="modSp mod">
        <pc:chgData name="deborah glassbrook" userId="8742cd4e27544df2" providerId="LiveId" clId="{F5514995-3CF5-4DAD-8AA7-BA40652E61DA}" dt="2023-01-31T20:47:08.682" v="86" actId="20577"/>
        <pc:sldMkLst>
          <pc:docMk/>
          <pc:sldMk cId="3473550265" sldId="261"/>
        </pc:sldMkLst>
        <pc:spChg chg="mod">
          <ac:chgData name="deborah glassbrook" userId="8742cd4e27544df2" providerId="LiveId" clId="{F5514995-3CF5-4DAD-8AA7-BA40652E61DA}" dt="2023-01-31T20:47:08.682" v="86" actId="20577"/>
          <ac:spMkLst>
            <pc:docMk/>
            <pc:sldMk cId="3473550265" sldId="261"/>
            <ac:spMk id="3" creationId="{E1E06125-2DC1-4431-7CC9-8EBAED0844CA}"/>
          </ac:spMkLst>
        </pc:spChg>
        <pc:picChg chg="mod">
          <ac:chgData name="deborah glassbrook" userId="8742cd4e27544df2" providerId="LiveId" clId="{F5514995-3CF5-4DAD-8AA7-BA40652E61DA}" dt="2023-01-31T20:45:49.650" v="48" actId="14100"/>
          <ac:picMkLst>
            <pc:docMk/>
            <pc:sldMk cId="3473550265" sldId="261"/>
            <ac:picMk id="5" creationId="{15696ECE-36FC-475D-67D6-381C26A2797B}"/>
          </ac:picMkLst>
        </pc:picChg>
      </pc:sldChg>
      <pc:sldChg chg="modSp mod">
        <pc:chgData name="deborah glassbrook" userId="8742cd4e27544df2" providerId="LiveId" clId="{F5514995-3CF5-4DAD-8AA7-BA40652E61DA}" dt="2023-02-06T10:57:34.816" v="210" actId="113"/>
        <pc:sldMkLst>
          <pc:docMk/>
          <pc:sldMk cId="1720644049" sldId="268"/>
        </pc:sldMkLst>
        <pc:spChg chg="mod">
          <ac:chgData name="deborah glassbrook" userId="8742cd4e27544df2" providerId="LiveId" clId="{F5514995-3CF5-4DAD-8AA7-BA40652E61DA}" dt="2023-01-31T20:47:42.913" v="91" actId="14100"/>
          <ac:spMkLst>
            <pc:docMk/>
            <pc:sldMk cId="1720644049" sldId="268"/>
            <ac:spMk id="2" creationId="{38726BD8-C34A-13F4-85DF-414EA6DED81C}"/>
          </ac:spMkLst>
        </pc:spChg>
        <pc:spChg chg="mod">
          <ac:chgData name="deborah glassbrook" userId="8742cd4e27544df2" providerId="LiveId" clId="{F5514995-3CF5-4DAD-8AA7-BA40652E61DA}" dt="2023-02-06T10:57:34.816" v="210" actId="113"/>
          <ac:spMkLst>
            <pc:docMk/>
            <pc:sldMk cId="1720644049" sldId="268"/>
            <ac:spMk id="3" creationId="{E1E06125-2DC1-4431-7CC9-8EBAED0844CA}"/>
          </ac:spMkLst>
        </pc:spChg>
        <pc:picChg chg="mod">
          <ac:chgData name="deborah glassbrook" userId="8742cd4e27544df2" providerId="LiveId" clId="{F5514995-3CF5-4DAD-8AA7-BA40652E61DA}" dt="2023-01-31T20:47:25.352" v="89" actId="14100"/>
          <ac:picMkLst>
            <pc:docMk/>
            <pc:sldMk cId="1720644049" sldId="268"/>
            <ac:picMk id="5" creationId="{4EF633FD-FBC0-DC1F-BE8D-321462FD0A92}"/>
          </ac:picMkLst>
        </pc:picChg>
      </pc:sldChg>
      <pc:sldChg chg="modSp mod">
        <pc:chgData name="deborah glassbrook" userId="8742cd4e27544df2" providerId="LiveId" clId="{F5514995-3CF5-4DAD-8AA7-BA40652E61DA}" dt="2023-02-06T10:57:41.536" v="211" actId="113"/>
        <pc:sldMkLst>
          <pc:docMk/>
          <pc:sldMk cId="2730894120" sldId="269"/>
        </pc:sldMkLst>
        <pc:spChg chg="mod">
          <ac:chgData name="deborah glassbrook" userId="8742cd4e27544df2" providerId="LiveId" clId="{F5514995-3CF5-4DAD-8AA7-BA40652E61DA}" dt="2023-02-06T10:57:41.536" v="211" actId="113"/>
          <ac:spMkLst>
            <pc:docMk/>
            <pc:sldMk cId="2730894120" sldId="269"/>
            <ac:spMk id="3" creationId="{E1E06125-2DC1-4431-7CC9-8EBAED0844CA}"/>
          </ac:spMkLst>
        </pc:spChg>
        <pc:picChg chg="mod">
          <ac:chgData name="deborah glassbrook" userId="8742cd4e27544df2" providerId="LiveId" clId="{F5514995-3CF5-4DAD-8AA7-BA40652E61DA}" dt="2023-01-31T20:47:59.416" v="94" actId="1076"/>
          <ac:picMkLst>
            <pc:docMk/>
            <pc:sldMk cId="2730894120" sldId="269"/>
            <ac:picMk id="5" creationId="{9542FE3E-D2AE-7A55-AE4E-8163CE8CEE0C}"/>
          </ac:picMkLst>
        </pc:picChg>
      </pc:sldChg>
      <pc:sldChg chg="delSp mod">
        <pc:chgData name="deborah glassbrook" userId="8742cd4e27544df2" providerId="LiveId" clId="{F5514995-3CF5-4DAD-8AA7-BA40652E61DA}" dt="2023-01-31T20:48:36.521" v="101" actId="21"/>
        <pc:sldMkLst>
          <pc:docMk/>
          <pc:sldMk cId="321191459" sldId="270"/>
        </pc:sldMkLst>
        <pc:picChg chg="del">
          <ac:chgData name="deborah glassbrook" userId="8742cd4e27544df2" providerId="LiveId" clId="{F5514995-3CF5-4DAD-8AA7-BA40652E61DA}" dt="2023-01-31T20:48:36.521" v="101" actId="21"/>
          <ac:picMkLst>
            <pc:docMk/>
            <pc:sldMk cId="321191459" sldId="270"/>
            <ac:picMk id="5" creationId="{F2486B7E-B5EF-281D-80AC-8320095B7B28}"/>
          </ac:picMkLst>
        </pc:picChg>
      </pc:sldChg>
      <pc:sldChg chg="modSp mod">
        <pc:chgData name="deborah glassbrook" userId="8742cd4e27544df2" providerId="LiveId" clId="{F5514995-3CF5-4DAD-8AA7-BA40652E61DA}" dt="2023-02-06T10:58:12.600" v="216" actId="27636"/>
        <pc:sldMkLst>
          <pc:docMk/>
          <pc:sldMk cId="1673212113" sldId="271"/>
        </pc:sldMkLst>
        <pc:spChg chg="mod">
          <ac:chgData name="deborah glassbrook" userId="8742cd4e27544df2" providerId="LiveId" clId="{F5514995-3CF5-4DAD-8AA7-BA40652E61DA}" dt="2023-02-06T10:58:12.600" v="216" actId="27636"/>
          <ac:spMkLst>
            <pc:docMk/>
            <pc:sldMk cId="1673212113" sldId="271"/>
            <ac:spMk id="3" creationId="{E1E06125-2DC1-4431-7CC9-8EBAED0844CA}"/>
          </ac:spMkLst>
        </pc:spChg>
      </pc:sldChg>
      <pc:sldChg chg="modSp mod">
        <pc:chgData name="deborah glassbrook" userId="8742cd4e27544df2" providerId="LiveId" clId="{F5514995-3CF5-4DAD-8AA7-BA40652E61DA}" dt="2023-02-06T10:58:01.282" v="214" actId="113"/>
        <pc:sldMkLst>
          <pc:docMk/>
          <pc:sldMk cId="15499436" sldId="272"/>
        </pc:sldMkLst>
        <pc:spChg chg="mod">
          <ac:chgData name="deborah glassbrook" userId="8742cd4e27544df2" providerId="LiveId" clId="{F5514995-3CF5-4DAD-8AA7-BA40652E61DA}" dt="2023-02-06T10:58:01.282" v="214" actId="113"/>
          <ac:spMkLst>
            <pc:docMk/>
            <pc:sldMk cId="15499436" sldId="272"/>
            <ac:spMk id="3" creationId="{E1E06125-2DC1-4431-7CC9-8EBAED0844CA}"/>
          </ac:spMkLst>
        </pc:spChg>
        <pc:picChg chg="mod">
          <ac:chgData name="deborah glassbrook" userId="8742cd4e27544df2" providerId="LiveId" clId="{F5514995-3CF5-4DAD-8AA7-BA40652E61DA}" dt="2023-01-31T20:48:28.678" v="100" actId="14100"/>
          <ac:picMkLst>
            <pc:docMk/>
            <pc:sldMk cId="15499436" sldId="272"/>
            <ac:picMk id="5" creationId="{0076EEC8-D743-2320-9BD4-2E71DB5B3143}"/>
          </ac:picMkLst>
        </pc:picChg>
      </pc:sldChg>
      <pc:sldChg chg="modSp mod">
        <pc:chgData name="deborah glassbrook" userId="8742cd4e27544df2" providerId="LiveId" clId="{F5514995-3CF5-4DAD-8AA7-BA40652E61DA}" dt="2023-02-06T10:57:53.797" v="213" actId="255"/>
        <pc:sldMkLst>
          <pc:docMk/>
          <pc:sldMk cId="4202317557" sldId="273"/>
        </pc:sldMkLst>
        <pc:spChg chg="mod">
          <ac:chgData name="deborah glassbrook" userId="8742cd4e27544df2" providerId="LiveId" clId="{F5514995-3CF5-4DAD-8AA7-BA40652E61DA}" dt="2023-02-06T10:57:53.797" v="213" actId="255"/>
          <ac:spMkLst>
            <pc:docMk/>
            <pc:sldMk cId="4202317557" sldId="273"/>
            <ac:spMk id="3" creationId="{E1E06125-2DC1-4431-7CC9-8EBAED0844CA}"/>
          </ac:spMkLst>
        </pc:spChg>
        <pc:picChg chg="mod">
          <ac:chgData name="deborah glassbrook" userId="8742cd4e27544df2" providerId="LiveId" clId="{F5514995-3CF5-4DAD-8AA7-BA40652E61DA}" dt="2023-01-31T20:48:15.995" v="98" actId="14100"/>
          <ac:picMkLst>
            <pc:docMk/>
            <pc:sldMk cId="4202317557" sldId="273"/>
            <ac:picMk id="5" creationId="{67241122-DBE5-7608-5BF0-8352930BDC4D}"/>
          </ac:picMkLst>
        </pc:picChg>
      </pc:sldChg>
      <pc:sldChg chg="addSp modSp mod">
        <pc:chgData name="deborah glassbrook" userId="8742cd4e27544df2" providerId="LiveId" clId="{F5514995-3CF5-4DAD-8AA7-BA40652E61DA}" dt="2023-02-06T10:58:39.283" v="219" actId="113"/>
        <pc:sldMkLst>
          <pc:docMk/>
          <pc:sldMk cId="1111183079" sldId="277"/>
        </pc:sldMkLst>
        <pc:spChg chg="mod">
          <ac:chgData name="deborah glassbrook" userId="8742cd4e27544df2" providerId="LiveId" clId="{F5514995-3CF5-4DAD-8AA7-BA40652E61DA}" dt="2023-02-06T10:58:39.283" v="219" actId="113"/>
          <ac:spMkLst>
            <pc:docMk/>
            <pc:sldMk cId="1111183079" sldId="277"/>
            <ac:spMk id="3" creationId="{E1E06125-2DC1-4431-7CC9-8EBAED0844CA}"/>
          </ac:spMkLst>
        </pc:spChg>
        <pc:picChg chg="add mod">
          <ac:chgData name="deborah glassbrook" userId="8742cd4e27544df2" providerId="LiveId" clId="{F5514995-3CF5-4DAD-8AA7-BA40652E61DA}" dt="2023-01-31T20:50:29.487" v="209" actId="1076"/>
          <ac:picMkLst>
            <pc:docMk/>
            <pc:sldMk cId="1111183079" sldId="277"/>
            <ac:picMk id="4" creationId="{DF01A48B-6419-B371-49B6-02DAE54E1D74}"/>
          </ac:picMkLst>
        </pc:picChg>
      </pc:sldChg>
      <pc:sldChg chg="modSp mod">
        <pc:chgData name="deborah glassbrook" userId="8742cd4e27544df2" providerId="LiveId" clId="{F5514995-3CF5-4DAD-8AA7-BA40652E61DA}" dt="2023-02-06T10:58:30.633" v="218" actId="113"/>
        <pc:sldMkLst>
          <pc:docMk/>
          <pc:sldMk cId="992523696" sldId="278"/>
        </pc:sldMkLst>
        <pc:spChg chg="mod">
          <ac:chgData name="deborah glassbrook" userId="8742cd4e27544df2" providerId="LiveId" clId="{F5514995-3CF5-4DAD-8AA7-BA40652E61DA}" dt="2023-02-06T10:58:30.633" v="218" actId="113"/>
          <ac:spMkLst>
            <pc:docMk/>
            <pc:sldMk cId="992523696" sldId="278"/>
            <ac:spMk id="3" creationId="{E1E06125-2DC1-4431-7CC9-8EBAED0844CA}"/>
          </ac:spMkLst>
        </pc:spChg>
      </pc:sldChg>
      <pc:sldChg chg="modSp mod">
        <pc:chgData name="deborah glassbrook" userId="8742cd4e27544df2" providerId="LiveId" clId="{F5514995-3CF5-4DAD-8AA7-BA40652E61DA}" dt="2023-02-06T10:58:21.841" v="217" actId="113"/>
        <pc:sldMkLst>
          <pc:docMk/>
          <pc:sldMk cId="2213779396" sldId="279"/>
        </pc:sldMkLst>
        <pc:spChg chg="mod">
          <ac:chgData name="deborah glassbrook" userId="8742cd4e27544df2" providerId="LiveId" clId="{F5514995-3CF5-4DAD-8AA7-BA40652E61DA}" dt="2023-02-06T10:58:21.841" v="217" actId="113"/>
          <ac:spMkLst>
            <pc:docMk/>
            <pc:sldMk cId="2213779396" sldId="279"/>
            <ac:spMk id="3" creationId="{E1E06125-2DC1-4431-7CC9-8EBAED0844CA}"/>
          </ac:spMkLst>
        </pc:spChg>
      </pc:sldChg>
    </pc:docChg>
  </pc:docChgLst>
  <pc:docChgLst>
    <pc:chgData name="FLACH Dominic" userId="95d57aaf-f23f-4b2f-8767-9ca4e7217e7a" providerId="ADAL" clId="{9E8BDDAD-7910-4482-9D2F-0F3390E3BE3E}"/>
    <pc:docChg chg="undo custSel modSld modMainMaster">
      <pc:chgData name="FLACH Dominic" userId="95d57aaf-f23f-4b2f-8767-9ca4e7217e7a" providerId="ADAL" clId="{9E8BDDAD-7910-4482-9D2F-0F3390E3BE3E}" dt="2023-01-31T19:18:11.534" v="100"/>
      <pc:docMkLst>
        <pc:docMk/>
      </pc:docMkLst>
      <pc:sldChg chg="addSp delSp modSp mod">
        <pc:chgData name="FLACH Dominic" userId="95d57aaf-f23f-4b2f-8767-9ca4e7217e7a" providerId="ADAL" clId="{9E8BDDAD-7910-4482-9D2F-0F3390E3BE3E}" dt="2023-01-31T19:17:20.558" v="80" actId="1076"/>
        <pc:sldMkLst>
          <pc:docMk/>
          <pc:sldMk cId="3473550265" sldId="261"/>
        </pc:sldMkLst>
        <pc:spChg chg="add del mod">
          <ac:chgData name="FLACH Dominic" userId="95d57aaf-f23f-4b2f-8767-9ca4e7217e7a" providerId="ADAL" clId="{9E8BDDAD-7910-4482-9D2F-0F3390E3BE3E}" dt="2023-01-31T15:02:12.024" v="10" actId="931"/>
          <ac:spMkLst>
            <pc:docMk/>
            <pc:sldMk cId="3473550265" sldId="261"/>
            <ac:spMk id="6" creationId="{09E9EF39-A183-1E09-796A-63C8595150CC}"/>
          </ac:spMkLst>
        </pc:spChg>
        <pc:picChg chg="add del mod">
          <ac:chgData name="FLACH Dominic" userId="95d57aaf-f23f-4b2f-8767-9ca4e7217e7a" providerId="ADAL" clId="{9E8BDDAD-7910-4482-9D2F-0F3390E3BE3E}" dt="2023-01-31T19:17:15" v="78" actId="478"/>
          <ac:picMkLst>
            <pc:docMk/>
            <pc:sldMk cId="3473550265" sldId="261"/>
            <ac:picMk id="4" creationId="{2AFDA7E5-7CB2-F93F-81C2-31026A05BAA0}"/>
          </ac:picMkLst>
        </pc:picChg>
        <pc:picChg chg="add del mod">
          <ac:chgData name="FLACH Dominic" userId="95d57aaf-f23f-4b2f-8767-9ca4e7217e7a" providerId="ADAL" clId="{9E8BDDAD-7910-4482-9D2F-0F3390E3BE3E}" dt="2023-01-31T15:02:12.024" v="10" actId="931"/>
          <ac:picMkLst>
            <pc:docMk/>
            <pc:sldMk cId="3473550265" sldId="261"/>
            <ac:picMk id="5" creationId="{08F94145-9E22-E9CA-5E64-81118E96050A}"/>
          </ac:picMkLst>
        </pc:picChg>
        <pc:picChg chg="add mod">
          <ac:chgData name="FLACH Dominic" userId="95d57aaf-f23f-4b2f-8767-9ca4e7217e7a" providerId="ADAL" clId="{9E8BDDAD-7910-4482-9D2F-0F3390E3BE3E}" dt="2023-01-31T15:17:47.579" v="49" actId="1076"/>
          <ac:picMkLst>
            <pc:docMk/>
            <pc:sldMk cId="3473550265" sldId="261"/>
            <ac:picMk id="5" creationId="{15696ECE-36FC-475D-67D6-381C26A2797B}"/>
          </ac:picMkLst>
        </pc:picChg>
        <pc:picChg chg="add mod">
          <ac:chgData name="FLACH Dominic" userId="95d57aaf-f23f-4b2f-8767-9ca4e7217e7a" providerId="ADAL" clId="{9E8BDDAD-7910-4482-9D2F-0F3390E3BE3E}" dt="2023-01-31T19:17:20.558" v="80" actId="1076"/>
          <ac:picMkLst>
            <pc:docMk/>
            <pc:sldMk cId="3473550265" sldId="261"/>
            <ac:picMk id="6" creationId="{2AFDA7E5-7CB2-F93F-81C2-31026A05BAA0}"/>
          </ac:picMkLst>
        </pc:picChg>
      </pc:sldChg>
      <pc:sldChg chg="addSp delSp modSp mod">
        <pc:chgData name="FLACH Dominic" userId="95d57aaf-f23f-4b2f-8767-9ca4e7217e7a" providerId="ADAL" clId="{9E8BDDAD-7910-4482-9D2F-0F3390E3BE3E}" dt="2023-01-31T19:17:27.637" v="82"/>
        <pc:sldMkLst>
          <pc:docMk/>
          <pc:sldMk cId="1720644049" sldId="268"/>
        </pc:sldMkLst>
        <pc:spChg chg="mod">
          <ac:chgData name="FLACH Dominic" userId="95d57aaf-f23f-4b2f-8767-9ca4e7217e7a" providerId="ADAL" clId="{9E8BDDAD-7910-4482-9D2F-0F3390E3BE3E}" dt="2023-01-31T15:05:32.355" v="15" actId="14100"/>
          <ac:spMkLst>
            <pc:docMk/>
            <pc:sldMk cId="1720644049" sldId="268"/>
            <ac:spMk id="3" creationId="{E1E06125-2DC1-4431-7CC9-8EBAED0844CA}"/>
          </ac:spMkLst>
        </pc:spChg>
        <pc:picChg chg="add del mod">
          <ac:chgData name="FLACH Dominic" userId="95d57aaf-f23f-4b2f-8767-9ca4e7217e7a" providerId="ADAL" clId="{9E8BDDAD-7910-4482-9D2F-0F3390E3BE3E}" dt="2023-01-31T19:17:27.034" v="81" actId="478"/>
          <ac:picMkLst>
            <pc:docMk/>
            <pc:sldMk cId="1720644049" sldId="268"/>
            <ac:picMk id="4" creationId="{E6F71408-E0A3-74C9-6B94-6225F476C497}"/>
          </ac:picMkLst>
        </pc:picChg>
        <pc:picChg chg="add mod">
          <ac:chgData name="FLACH Dominic" userId="95d57aaf-f23f-4b2f-8767-9ca4e7217e7a" providerId="ADAL" clId="{9E8BDDAD-7910-4482-9D2F-0F3390E3BE3E}" dt="2023-01-31T15:15:02.131" v="44" actId="1076"/>
          <ac:picMkLst>
            <pc:docMk/>
            <pc:sldMk cId="1720644049" sldId="268"/>
            <ac:picMk id="5" creationId="{4EF633FD-FBC0-DC1F-BE8D-321462FD0A92}"/>
          </ac:picMkLst>
        </pc:picChg>
        <pc:picChg chg="add mod">
          <ac:chgData name="FLACH Dominic" userId="95d57aaf-f23f-4b2f-8767-9ca4e7217e7a" providerId="ADAL" clId="{9E8BDDAD-7910-4482-9D2F-0F3390E3BE3E}" dt="2023-01-31T19:17:27.637" v="82"/>
          <ac:picMkLst>
            <pc:docMk/>
            <pc:sldMk cId="1720644049" sldId="268"/>
            <ac:picMk id="6" creationId="{F1797926-79FE-E681-1D3A-3F90A474A52A}"/>
          </ac:picMkLst>
        </pc:picChg>
        <pc:picChg chg="add mod">
          <ac:chgData name="FLACH Dominic" userId="95d57aaf-f23f-4b2f-8767-9ca4e7217e7a" providerId="ADAL" clId="{9E8BDDAD-7910-4482-9D2F-0F3390E3BE3E}" dt="2023-01-31T15:05:16.570" v="12" actId="1076"/>
          <ac:picMkLst>
            <pc:docMk/>
            <pc:sldMk cId="1720644049" sldId="268"/>
            <ac:picMk id="1026" creationId="{06580256-48D3-4177-16A6-2D2F569EE664}"/>
          </ac:picMkLst>
        </pc:picChg>
      </pc:sldChg>
      <pc:sldChg chg="addSp delSp modSp mod">
        <pc:chgData name="FLACH Dominic" userId="95d57aaf-f23f-4b2f-8767-9ca4e7217e7a" providerId="ADAL" clId="{9E8BDDAD-7910-4482-9D2F-0F3390E3BE3E}" dt="2023-01-31T19:17:31.224" v="84"/>
        <pc:sldMkLst>
          <pc:docMk/>
          <pc:sldMk cId="2730894120" sldId="269"/>
        </pc:sldMkLst>
        <pc:picChg chg="add del mod">
          <ac:chgData name="FLACH Dominic" userId="95d57aaf-f23f-4b2f-8767-9ca4e7217e7a" providerId="ADAL" clId="{9E8BDDAD-7910-4482-9D2F-0F3390E3BE3E}" dt="2023-01-31T19:17:30.924" v="83" actId="478"/>
          <ac:picMkLst>
            <pc:docMk/>
            <pc:sldMk cId="2730894120" sldId="269"/>
            <ac:picMk id="4" creationId="{729C2447-30F3-7770-C667-BC2453A9668D}"/>
          </ac:picMkLst>
        </pc:picChg>
        <pc:picChg chg="add mod">
          <ac:chgData name="FLACH Dominic" userId="95d57aaf-f23f-4b2f-8767-9ca4e7217e7a" providerId="ADAL" clId="{9E8BDDAD-7910-4482-9D2F-0F3390E3BE3E}" dt="2023-01-31T15:09:46.657" v="37" actId="1076"/>
          <ac:picMkLst>
            <pc:docMk/>
            <pc:sldMk cId="2730894120" sldId="269"/>
            <ac:picMk id="5" creationId="{9542FE3E-D2AE-7A55-AE4E-8163CE8CEE0C}"/>
          </ac:picMkLst>
        </pc:picChg>
        <pc:picChg chg="add mod">
          <ac:chgData name="FLACH Dominic" userId="95d57aaf-f23f-4b2f-8767-9ca4e7217e7a" providerId="ADAL" clId="{9E8BDDAD-7910-4482-9D2F-0F3390E3BE3E}" dt="2023-01-31T19:17:31.224" v="84"/>
          <ac:picMkLst>
            <pc:docMk/>
            <pc:sldMk cId="2730894120" sldId="269"/>
            <ac:picMk id="6" creationId="{06635387-1486-3EBC-24F9-A944C231277D}"/>
          </ac:picMkLst>
        </pc:picChg>
      </pc:sldChg>
      <pc:sldChg chg="addSp delSp modSp mod">
        <pc:chgData name="FLACH Dominic" userId="95d57aaf-f23f-4b2f-8767-9ca4e7217e7a" providerId="ADAL" clId="{9E8BDDAD-7910-4482-9D2F-0F3390E3BE3E}" dt="2023-01-31T19:17:54.961" v="92"/>
        <pc:sldMkLst>
          <pc:docMk/>
          <pc:sldMk cId="321191459" sldId="270"/>
        </pc:sldMkLst>
        <pc:picChg chg="add del mod">
          <ac:chgData name="FLACH Dominic" userId="95d57aaf-f23f-4b2f-8767-9ca4e7217e7a" providerId="ADAL" clId="{9E8BDDAD-7910-4482-9D2F-0F3390E3BE3E}" dt="2023-01-31T19:17:54.575" v="91" actId="478"/>
          <ac:picMkLst>
            <pc:docMk/>
            <pc:sldMk cId="321191459" sldId="270"/>
            <ac:picMk id="4" creationId="{627C34C6-7224-F678-668F-645EAF9ECBE3}"/>
          </ac:picMkLst>
        </pc:picChg>
        <pc:picChg chg="add mod">
          <ac:chgData name="FLACH Dominic" userId="95d57aaf-f23f-4b2f-8767-9ca4e7217e7a" providerId="ADAL" clId="{9E8BDDAD-7910-4482-9D2F-0F3390E3BE3E}" dt="2023-01-31T15:14:41.093" v="43" actId="1076"/>
          <ac:picMkLst>
            <pc:docMk/>
            <pc:sldMk cId="321191459" sldId="270"/>
            <ac:picMk id="5" creationId="{F2486B7E-B5EF-281D-80AC-8320095B7B28}"/>
          </ac:picMkLst>
        </pc:picChg>
        <pc:picChg chg="add mod">
          <ac:chgData name="FLACH Dominic" userId="95d57aaf-f23f-4b2f-8767-9ca4e7217e7a" providerId="ADAL" clId="{9E8BDDAD-7910-4482-9D2F-0F3390E3BE3E}" dt="2023-01-31T19:17:54.961" v="92"/>
          <ac:picMkLst>
            <pc:docMk/>
            <pc:sldMk cId="321191459" sldId="270"/>
            <ac:picMk id="6" creationId="{9DB44F00-9BBF-3C6D-8019-153500FB9EBF}"/>
          </ac:picMkLst>
        </pc:picChg>
      </pc:sldChg>
      <pc:sldChg chg="addSp delSp modSp mod">
        <pc:chgData name="FLACH Dominic" userId="95d57aaf-f23f-4b2f-8767-9ca4e7217e7a" providerId="ADAL" clId="{9E8BDDAD-7910-4482-9D2F-0F3390E3BE3E}" dt="2023-01-31T19:17:47.774" v="90"/>
        <pc:sldMkLst>
          <pc:docMk/>
          <pc:sldMk cId="1673212113" sldId="271"/>
        </pc:sldMkLst>
        <pc:picChg chg="add del mod">
          <ac:chgData name="FLACH Dominic" userId="95d57aaf-f23f-4b2f-8767-9ca4e7217e7a" providerId="ADAL" clId="{9E8BDDAD-7910-4482-9D2F-0F3390E3BE3E}" dt="2023-01-31T19:17:47.409" v="89" actId="478"/>
          <ac:picMkLst>
            <pc:docMk/>
            <pc:sldMk cId="1673212113" sldId="271"/>
            <ac:picMk id="4" creationId="{A0F285DE-4713-F1CB-328D-829AA829E138}"/>
          </ac:picMkLst>
        </pc:picChg>
        <pc:picChg chg="add mod">
          <ac:chgData name="FLACH Dominic" userId="95d57aaf-f23f-4b2f-8767-9ca4e7217e7a" providerId="ADAL" clId="{9E8BDDAD-7910-4482-9D2F-0F3390E3BE3E}" dt="2023-01-31T19:17:47.774" v="90"/>
          <ac:picMkLst>
            <pc:docMk/>
            <pc:sldMk cId="1673212113" sldId="271"/>
            <ac:picMk id="5" creationId="{885AE924-1AAE-AACA-8727-C4A53246A088}"/>
          </ac:picMkLst>
        </pc:picChg>
      </pc:sldChg>
      <pc:sldChg chg="addSp delSp modSp mod">
        <pc:chgData name="FLACH Dominic" userId="95d57aaf-f23f-4b2f-8767-9ca4e7217e7a" providerId="ADAL" clId="{9E8BDDAD-7910-4482-9D2F-0F3390E3BE3E}" dt="2023-01-31T19:17:40.634" v="88"/>
        <pc:sldMkLst>
          <pc:docMk/>
          <pc:sldMk cId="15499436" sldId="272"/>
        </pc:sldMkLst>
        <pc:picChg chg="add del mod">
          <ac:chgData name="FLACH Dominic" userId="95d57aaf-f23f-4b2f-8767-9ca4e7217e7a" providerId="ADAL" clId="{9E8BDDAD-7910-4482-9D2F-0F3390E3BE3E}" dt="2023-01-31T19:17:40.303" v="87" actId="478"/>
          <ac:picMkLst>
            <pc:docMk/>
            <pc:sldMk cId="15499436" sldId="272"/>
            <ac:picMk id="4" creationId="{6AF40A7A-851E-226F-7137-662E86D332EE}"/>
          </ac:picMkLst>
        </pc:picChg>
        <pc:picChg chg="add mod">
          <ac:chgData name="FLACH Dominic" userId="95d57aaf-f23f-4b2f-8767-9ca4e7217e7a" providerId="ADAL" clId="{9E8BDDAD-7910-4482-9D2F-0F3390E3BE3E}" dt="2023-01-31T15:12:05.948" v="40" actId="1076"/>
          <ac:picMkLst>
            <pc:docMk/>
            <pc:sldMk cId="15499436" sldId="272"/>
            <ac:picMk id="5" creationId="{0076EEC8-D743-2320-9BD4-2E71DB5B3143}"/>
          </ac:picMkLst>
        </pc:picChg>
        <pc:picChg chg="add mod">
          <ac:chgData name="FLACH Dominic" userId="95d57aaf-f23f-4b2f-8767-9ca4e7217e7a" providerId="ADAL" clId="{9E8BDDAD-7910-4482-9D2F-0F3390E3BE3E}" dt="2023-01-31T19:17:40.634" v="88"/>
          <ac:picMkLst>
            <pc:docMk/>
            <pc:sldMk cId="15499436" sldId="272"/>
            <ac:picMk id="6" creationId="{498444DC-69EC-34D5-2D50-1F6112072E6F}"/>
          </ac:picMkLst>
        </pc:picChg>
      </pc:sldChg>
      <pc:sldChg chg="addSp delSp modSp mod">
        <pc:chgData name="FLACH Dominic" userId="95d57aaf-f23f-4b2f-8767-9ca4e7217e7a" providerId="ADAL" clId="{9E8BDDAD-7910-4482-9D2F-0F3390E3BE3E}" dt="2023-01-31T19:17:34.880" v="86"/>
        <pc:sldMkLst>
          <pc:docMk/>
          <pc:sldMk cId="4202317557" sldId="273"/>
        </pc:sldMkLst>
        <pc:picChg chg="add del mod">
          <ac:chgData name="FLACH Dominic" userId="95d57aaf-f23f-4b2f-8767-9ca4e7217e7a" providerId="ADAL" clId="{9E8BDDAD-7910-4482-9D2F-0F3390E3BE3E}" dt="2023-01-31T19:17:34.589" v="85" actId="478"/>
          <ac:picMkLst>
            <pc:docMk/>
            <pc:sldMk cId="4202317557" sldId="273"/>
            <ac:picMk id="4" creationId="{7B8445B7-6986-3031-B6B2-F5E209C2900F}"/>
          </ac:picMkLst>
        </pc:picChg>
        <pc:picChg chg="add mod">
          <ac:chgData name="FLACH Dominic" userId="95d57aaf-f23f-4b2f-8767-9ca4e7217e7a" providerId="ADAL" clId="{9E8BDDAD-7910-4482-9D2F-0F3390E3BE3E}" dt="2023-01-31T15:06:57.339" v="25" actId="1076"/>
          <ac:picMkLst>
            <pc:docMk/>
            <pc:sldMk cId="4202317557" sldId="273"/>
            <ac:picMk id="5" creationId="{67241122-DBE5-7608-5BF0-8352930BDC4D}"/>
          </ac:picMkLst>
        </pc:picChg>
        <pc:picChg chg="add mod">
          <ac:chgData name="FLACH Dominic" userId="95d57aaf-f23f-4b2f-8767-9ca4e7217e7a" providerId="ADAL" clId="{9E8BDDAD-7910-4482-9D2F-0F3390E3BE3E}" dt="2023-01-31T19:17:34.880" v="86"/>
          <ac:picMkLst>
            <pc:docMk/>
            <pc:sldMk cId="4202317557" sldId="273"/>
            <ac:picMk id="6" creationId="{FCDD58E9-66A1-1D39-9894-F897BD35BAD7}"/>
          </ac:picMkLst>
        </pc:picChg>
      </pc:sldChg>
      <pc:sldChg chg="addSp delSp modSp mod">
        <pc:chgData name="FLACH Dominic" userId="95d57aaf-f23f-4b2f-8767-9ca4e7217e7a" providerId="ADAL" clId="{9E8BDDAD-7910-4482-9D2F-0F3390E3BE3E}" dt="2023-01-31T19:17:58.538" v="94"/>
        <pc:sldMkLst>
          <pc:docMk/>
          <pc:sldMk cId="32002815" sldId="275"/>
        </pc:sldMkLst>
        <pc:picChg chg="add del mod">
          <ac:chgData name="FLACH Dominic" userId="95d57aaf-f23f-4b2f-8767-9ca4e7217e7a" providerId="ADAL" clId="{9E8BDDAD-7910-4482-9D2F-0F3390E3BE3E}" dt="2023-01-31T19:17:58.385" v="93" actId="478"/>
          <ac:picMkLst>
            <pc:docMk/>
            <pc:sldMk cId="32002815" sldId="275"/>
            <ac:picMk id="4" creationId="{9D365AD5-B260-0729-A936-53655EE804A6}"/>
          </ac:picMkLst>
        </pc:picChg>
        <pc:picChg chg="add mod">
          <ac:chgData name="FLACH Dominic" userId="95d57aaf-f23f-4b2f-8767-9ca4e7217e7a" providerId="ADAL" clId="{9E8BDDAD-7910-4482-9D2F-0F3390E3BE3E}" dt="2023-01-31T19:17:58.538" v="94"/>
          <ac:picMkLst>
            <pc:docMk/>
            <pc:sldMk cId="32002815" sldId="275"/>
            <ac:picMk id="5" creationId="{7B081AEC-F1E9-33D8-C04F-CDB730C23C2B}"/>
          </ac:picMkLst>
        </pc:picChg>
      </pc:sldChg>
      <pc:sldChg chg="addSp delSp modSp mod">
        <pc:chgData name="FLACH Dominic" userId="95d57aaf-f23f-4b2f-8767-9ca4e7217e7a" providerId="ADAL" clId="{9E8BDDAD-7910-4482-9D2F-0F3390E3BE3E}" dt="2023-01-31T19:18:11.534" v="100"/>
        <pc:sldMkLst>
          <pc:docMk/>
          <pc:sldMk cId="1111183079" sldId="277"/>
        </pc:sldMkLst>
        <pc:picChg chg="add del mod">
          <ac:chgData name="FLACH Dominic" userId="95d57aaf-f23f-4b2f-8767-9ca4e7217e7a" providerId="ADAL" clId="{9E8BDDAD-7910-4482-9D2F-0F3390E3BE3E}" dt="2023-01-31T19:18:11.396" v="99" actId="478"/>
          <ac:picMkLst>
            <pc:docMk/>
            <pc:sldMk cId="1111183079" sldId="277"/>
            <ac:picMk id="4" creationId="{353F8FD5-0076-4761-3B3E-82D43CEAC857}"/>
          </ac:picMkLst>
        </pc:picChg>
        <pc:picChg chg="add mod">
          <ac:chgData name="FLACH Dominic" userId="95d57aaf-f23f-4b2f-8767-9ca4e7217e7a" providerId="ADAL" clId="{9E8BDDAD-7910-4482-9D2F-0F3390E3BE3E}" dt="2023-01-31T19:18:11.534" v="100"/>
          <ac:picMkLst>
            <pc:docMk/>
            <pc:sldMk cId="1111183079" sldId="277"/>
            <ac:picMk id="5" creationId="{14F4FF31-6755-8611-AAF2-BCF013783085}"/>
          </ac:picMkLst>
        </pc:picChg>
      </pc:sldChg>
      <pc:sldChg chg="addSp delSp modSp mod">
        <pc:chgData name="FLACH Dominic" userId="95d57aaf-f23f-4b2f-8767-9ca4e7217e7a" providerId="ADAL" clId="{9E8BDDAD-7910-4482-9D2F-0F3390E3BE3E}" dt="2023-01-31T19:18:04.268" v="96"/>
        <pc:sldMkLst>
          <pc:docMk/>
          <pc:sldMk cId="992523696" sldId="278"/>
        </pc:sldMkLst>
        <pc:spChg chg="mod">
          <ac:chgData name="FLACH Dominic" userId="95d57aaf-f23f-4b2f-8767-9ca4e7217e7a" providerId="ADAL" clId="{9E8BDDAD-7910-4482-9D2F-0F3390E3BE3E}" dt="2023-01-31T15:08:10.265" v="33" actId="20577"/>
          <ac:spMkLst>
            <pc:docMk/>
            <pc:sldMk cId="992523696" sldId="278"/>
            <ac:spMk id="3" creationId="{E1E06125-2DC1-4431-7CC9-8EBAED0844CA}"/>
          </ac:spMkLst>
        </pc:spChg>
        <pc:picChg chg="add del mod">
          <ac:chgData name="FLACH Dominic" userId="95d57aaf-f23f-4b2f-8767-9ca4e7217e7a" providerId="ADAL" clId="{9E8BDDAD-7910-4482-9D2F-0F3390E3BE3E}" dt="2023-01-31T19:18:04.013" v="95" actId="478"/>
          <ac:picMkLst>
            <pc:docMk/>
            <pc:sldMk cId="992523696" sldId="278"/>
            <ac:picMk id="4" creationId="{B3A258A7-FEAC-62A2-DDEB-E9D838FB97AB}"/>
          </ac:picMkLst>
        </pc:picChg>
        <pc:picChg chg="add mod">
          <ac:chgData name="FLACH Dominic" userId="95d57aaf-f23f-4b2f-8767-9ca4e7217e7a" providerId="ADAL" clId="{9E8BDDAD-7910-4482-9D2F-0F3390E3BE3E}" dt="2023-01-31T19:18:04.268" v="96"/>
          <ac:picMkLst>
            <pc:docMk/>
            <pc:sldMk cId="992523696" sldId="278"/>
            <ac:picMk id="5" creationId="{541FDD1D-1F61-6603-A782-2FDE138F9811}"/>
          </ac:picMkLst>
        </pc:picChg>
      </pc:sldChg>
      <pc:sldChg chg="addSp delSp modSp mod">
        <pc:chgData name="FLACH Dominic" userId="95d57aaf-f23f-4b2f-8767-9ca4e7217e7a" providerId="ADAL" clId="{9E8BDDAD-7910-4482-9D2F-0F3390E3BE3E}" dt="2023-01-31T19:18:07.854" v="98"/>
        <pc:sldMkLst>
          <pc:docMk/>
          <pc:sldMk cId="2213779396" sldId="279"/>
        </pc:sldMkLst>
        <pc:picChg chg="add del mod">
          <ac:chgData name="FLACH Dominic" userId="95d57aaf-f23f-4b2f-8767-9ca4e7217e7a" providerId="ADAL" clId="{9E8BDDAD-7910-4482-9D2F-0F3390E3BE3E}" dt="2023-01-31T19:18:07.569" v="97" actId="478"/>
          <ac:picMkLst>
            <pc:docMk/>
            <pc:sldMk cId="2213779396" sldId="279"/>
            <ac:picMk id="4" creationId="{86924BD9-7700-E4B2-5496-4F188990C667}"/>
          </ac:picMkLst>
        </pc:picChg>
        <pc:picChg chg="add mod">
          <ac:chgData name="FLACH Dominic" userId="95d57aaf-f23f-4b2f-8767-9ca4e7217e7a" providerId="ADAL" clId="{9E8BDDAD-7910-4482-9D2F-0F3390E3BE3E}" dt="2023-01-31T19:18:07.854" v="98"/>
          <ac:picMkLst>
            <pc:docMk/>
            <pc:sldMk cId="2213779396" sldId="279"/>
            <ac:picMk id="5" creationId="{810387ED-5800-73C6-7237-96D3DA246DFF}"/>
          </ac:picMkLst>
        </pc:picChg>
      </pc:sldChg>
      <pc:sldMasterChg chg="delSp mod">
        <pc:chgData name="FLACH Dominic" userId="95d57aaf-f23f-4b2f-8767-9ca4e7217e7a" providerId="ADAL" clId="{9E8BDDAD-7910-4482-9D2F-0F3390E3BE3E}" dt="2023-01-31T15:16:18.559" v="46"/>
        <pc:sldMasterMkLst>
          <pc:docMk/>
          <pc:sldMasterMk cId="2748715364" sldId="2147483660"/>
        </pc:sldMasterMkLst>
        <pc:spChg chg="del">
          <ac:chgData name="FLACH Dominic" userId="95d57aaf-f23f-4b2f-8767-9ca4e7217e7a" providerId="ADAL" clId="{9E8BDDAD-7910-4482-9D2F-0F3390E3BE3E}" dt="2023-01-31T15:16:18.559" v="46"/>
          <ac:spMkLst>
            <pc:docMk/>
            <pc:sldMasterMk cId="2748715364" sldId="2147483660"/>
            <ac:spMk id="6" creationId="{8D5EEDD1-FEA4-AF25-3E8F-634105C9BF05}"/>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C0E92-9D9E-4510-AB65-22789610D21C}" type="datetimeFigureOut">
              <a:rPr lang="en-GB" smtClean="0"/>
              <a:t>06/02/2023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53E46-6DB7-46AD-9F4E-98C3EC1547FF}" type="slidenum">
              <a:rPr lang="en-GB" smtClean="0"/>
              <a:t>‹#›</a:t>
            </a:fld>
            <a:endParaRPr lang="en-GB"/>
          </a:p>
        </p:txBody>
      </p:sp>
    </p:spTree>
    <p:extLst>
      <p:ext uri="{BB962C8B-B14F-4D97-AF65-F5344CB8AC3E}">
        <p14:creationId xmlns:p14="http://schemas.microsoft.com/office/powerpoint/2010/main" val="410099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29/01/2023</a:t>
            </a:r>
            <a:endParaRPr lang="en-GB"/>
          </a:p>
        </p:txBody>
      </p:sp>
      <p:sp>
        <p:nvSpPr>
          <p:cNvPr id="5" name="Footer Placeholder 4"/>
          <p:cNvSpPr>
            <a:spLocks noGrp="1"/>
          </p:cNvSpPr>
          <p:nvPr>
            <p:ph type="ftr" sz="quarter" idx="11"/>
          </p:nvPr>
        </p:nvSpPr>
        <p:spPr/>
        <p:txBody>
          <a:bodyPr/>
          <a:lstStyle/>
          <a:p>
            <a:r>
              <a:rPr lang="en-US" dirty="0"/>
              <a:t>www.seslip.co.uk</a:t>
            </a:r>
            <a:endParaRPr lang="en-GB"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a:extLst>
              <a:ext uri="{FF2B5EF4-FFF2-40B4-BE49-F238E27FC236}">
                <a16:creationId xmlns:a16="http://schemas.microsoft.com/office/drawing/2014/main" id="{92C2C236-408D-3539-4D86-D38AE0B76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2569" y="5669188"/>
            <a:ext cx="1059549" cy="1059549"/>
          </a:xfrm>
          <a:prstGeom prst="rect">
            <a:avLst/>
          </a:prstGeom>
        </p:spPr>
      </p:pic>
    </p:spTree>
    <p:extLst>
      <p:ext uri="{BB962C8B-B14F-4D97-AF65-F5344CB8AC3E}">
        <p14:creationId xmlns:p14="http://schemas.microsoft.com/office/powerpoint/2010/main" val="1694379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29/01/2023</a:t>
            </a:r>
            <a:endParaRPr lang="en-GB"/>
          </a:p>
        </p:txBody>
      </p:sp>
      <p:sp>
        <p:nvSpPr>
          <p:cNvPr id="5" name="Footer Placeholder 4"/>
          <p:cNvSpPr>
            <a:spLocks noGrp="1"/>
          </p:cNvSpPr>
          <p:nvPr>
            <p:ph type="ftr" sz="quarter" idx="11"/>
          </p:nvPr>
        </p:nvSpPr>
        <p:spPr/>
        <p:txBody>
          <a:bodyPr/>
          <a:lstStyle/>
          <a:p>
            <a:r>
              <a:rPr lang="en-GB"/>
              <a:t>www.seslip.co.uk</a:t>
            </a:r>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spTree>
    <p:extLst>
      <p:ext uri="{BB962C8B-B14F-4D97-AF65-F5344CB8AC3E}">
        <p14:creationId xmlns:p14="http://schemas.microsoft.com/office/powerpoint/2010/main" val="77739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29/01/2023</a:t>
            </a:r>
            <a:endParaRPr lang="en-GB"/>
          </a:p>
        </p:txBody>
      </p:sp>
      <p:sp>
        <p:nvSpPr>
          <p:cNvPr id="5" name="Footer Placeholder 4"/>
          <p:cNvSpPr>
            <a:spLocks noGrp="1"/>
          </p:cNvSpPr>
          <p:nvPr>
            <p:ph type="ftr" sz="quarter" idx="11"/>
          </p:nvPr>
        </p:nvSpPr>
        <p:spPr/>
        <p:txBody>
          <a:bodyPr/>
          <a:lstStyle/>
          <a:p>
            <a:r>
              <a:rPr lang="en-GB"/>
              <a:t>www.seslip.co.uk</a:t>
            </a:r>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pic>
        <p:nvPicPr>
          <p:cNvPr id="9" name="Picture 8" descr="Shape&#10;&#10;Description automatically generated">
            <a:extLst>
              <a:ext uri="{FF2B5EF4-FFF2-40B4-BE49-F238E27FC236}">
                <a16:creationId xmlns:a16="http://schemas.microsoft.com/office/drawing/2014/main" id="{A852CC46-FB63-44C2-CCAD-0FD3D374D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458" y="5662920"/>
            <a:ext cx="1090272" cy="1090272"/>
          </a:xfrm>
          <a:prstGeom prst="rect">
            <a:avLst/>
          </a:prstGeom>
        </p:spPr>
      </p:pic>
    </p:spTree>
    <p:extLst>
      <p:ext uri="{BB962C8B-B14F-4D97-AF65-F5344CB8AC3E}">
        <p14:creationId xmlns:p14="http://schemas.microsoft.com/office/powerpoint/2010/main" val="421755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29/01/2023</a:t>
            </a:r>
            <a:endParaRPr lang="en-GB"/>
          </a:p>
        </p:txBody>
      </p:sp>
      <p:sp>
        <p:nvSpPr>
          <p:cNvPr id="5" name="Footer Placeholder 4"/>
          <p:cNvSpPr>
            <a:spLocks noGrp="1"/>
          </p:cNvSpPr>
          <p:nvPr>
            <p:ph type="ftr" sz="quarter" idx="11"/>
          </p:nvPr>
        </p:nvSpPr>
        <p:spPr/>
        <p:txBody>
          <a:bodyPr/>
          <a:lstStyle/>
          <a:p>
            <a:r>
              <a:rPr lang="en-US"/>
              <a:t>www.seslip.co.uk</a:t>
            </a:r>
            <a:endParaRPr lang="en-GB"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endParaRPr lang="en-GB" dirty="0"/>
          </a:p>
        </p:txBody>
      </p:sp>
    </p:spTree>
    <p:extLst>
      <p:ext uri="{BB962C8B-B14F-4D97-AF65-F5344CB8AC3E}">
        <p14:creationId xmlns:p14="http://schemas.microsoft.com/office/powerpoint/2010/main" val="2174682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29/01/2023</a:t>
            </a:r>
            <a:endParaRPr lang="en-GB"/>
          </a:p>
        </p:txBody>
      </p:sp>
      <p:sp>
        <p:nvSpPr>
          <p:cNvPr id="5" name="Footer Placeholder 4"/>
          <p:cNvSpPr>
            <a:spLocks noGrp="1"/>
          </p:cNvSpPr>
          <p:nvPr>
            <p:ph type="ftr" sz="quarter" idx="11"/>
          </p:nvPr>
        </p:nvSpPr>
        <p:spPr/>
        <p:txBody>
          <a:bodyPr/>
          <a:lstStyle/>
          <a:p>
            <a:r>
              <a:rPr lang="en-US"/>
              <a:t>www.seslip.co.uk</a:t>
            </a:r>
            <a:endParaRPr lang="en-GB"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a:extLst>
              <a:ext uri="{FF2B5EF4-FFF2-40B4-BE49-F238E27FC236}">
                <a16:creationId xmlns:a16="http://schemas.microsoft.com/office/drawing/2014/main" id="{B46EFF1A-1593-C65E-662E-D16043BFE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7298" y="5746814"/>
            <a:ext cx="1059549" cy="1059549"/>
          </a:xfrm>
          <a:prstGeom prst="rect">
            <a:avLst/>
          </a:prstGeom>
        </p:spPr>
      </p:pic>
    </p:spTree>
    <p:extLst>
      <p:ext uri="{BB962C8B-B14F-4D97-AF65-F5344CB8AC3E}">
        <p14:creationId xmlns:p14="http://schemas.microsoft.com/office/powerpoint/2010/main" val="5762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29/01/2023</a:t>
            </a:r>
            <a:endParaRPr lang="en-GB"/>
          </a:p>
        </p:txBody>
      </p:sp>
      <p:sp>
        <p:nvSpPr>
          <p:cNvPr id="6" name="Footer Placeholder 5"/>
          <p:cNvSpPr>
            <a:spLocks noGrp="1"/>
          </p:cNvSpPr>
          <p:nvPr>
            <p:ph type="ftr" sz="quarter" idx="11"/>
          </p:nvPr>
        </p:nvSpPr>
        <p:spPr/>
        <p:txBody>
          <a:bodyPr/>
          <a:lstStyle/>
          <a:p>
            <a:r>
              <a:rPr lang="en-US"/>
              <a:t>www.seslip.co.uk</a:t>
            </a:r>
            <a:endParaRPr lang="en-GB" dirty="0"/>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dirty="0"/>
          </a:p>
        </p:txBody>
      </p:sp>
      <p:sp>
        <p:nvSpPr>
          <p:cNvPr id="9" name="TextBox 8">
            <a:extLst>
              <a:ext uri="{FF2B5EF4-FFF2-40B4-BE49-F238E27FC236}">
                <a16:creationId xmlns:a16="http://schemas.microsoft.com/office/drawing/2014/main" id="{C7836AAE-462E-CBBB-4C2B-9B9CC20FF84B}"/>
              </a:ext>
            </a:extLst>
          </p:cNvPr>
          <p:cNvSpPr txBox="1"/>
          <p:nvPr userDrawn="1"/>
        </p:nvSpPr>
        <p:spPr>
          <a:xfrm>
            <a:off x="3048000" y="3244334"/>
            <a:ext cx="6096000" cy="369332"/>
          </a:xfrm>
          <a:prstGeom prst="rect">
            <a:avLst/>
          </a:prstGeom>
          <a:noFill/>
        </p:spPr>
        <p:txBody>
          <a:bodyPr wrap="square">
            <a:spAutoFit/>
          </a:bodyPr>
          <a:lstStyle/>
          <a:p>
            <a:r>
              <a:rPr lang="en-US" dirty="0"/>
              <a:t>www.seslip.co.uk</a:t>
            </a:r>
            <a:endParaRPr lang="en-GB" dirty="0"/>
          </a:p>
        </p:txBody>
      </p:sp>
    </p:spTree>
    <p:extLst>
      <p:ext uri="{BB962C8B-B14F-4D97-AF65-F5344CB8AC3E}">
        <p14:creationId xmlns:p14="http://schemas.microsoft.com/office/powerpoint/2010/main" val="406185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29/01/2023</a:t>
            </a:r>
            <a:endParaRPr lang="en-GB"/>
          </a:p>
        </p:txBody>
      </p:sp>
      <p:sp>
        <p:nvSpPr>
          <p:cNvPr id="8" name="Footer Placeholder 7"/>
          <p:cNvSpPr>
            <a:spLocks noGrp="1"/>
          </p:cNvSpPr>
          <p:nvPr>
            <p:ph type="ftr" sz="quarter" idx="11"/>
          </p:nvPr>
        </p:nvSpPr>
        <p:spPr/>
        <p:txBody>
          <a:bodyPr/>
          <a:lstStyle/>
          <a:p>
            <a:r>
              <a:rPr lang="en-US"/>
              <a:t>www.seslip.co.uk</a:t>
            </a:r>
            <a:endParaRPr lang="en-GB"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spTree>
    <p:extLst>
      <p:ext uri="{BB962C8B-B14F-4D97-AF65-F5344CB8AC3E}">
        <p14:creationId xmlns:p14="http://schemas.microsoft.com/office/powerpoint/2010/main" val="373876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29/01/2023</a:t>
            </a:r>
            <a:endParaRPr lang="en-GB"/>
          </a:p>
        </p:txBody>
      </p:sp>
      <p:sp>
        <p:nvSpPr>
          <p:cNvPr id="4" name="Footer Placeholder 3"/>
          <p:cNvSpPr>
            <a:spLocks noGrp="1"/>
          </p:cNvSpPr>
          <p:nvPr>
            <p:ph type="ftr" sz="quarter" idx="11"/>
          </p:nvPr>
        </p:nvSpPr>
        <p:spPr/>
        <p:txBody>
          <a:bodyPr/>
          <a:lstStyle/>
          <a:p>
            <a:r>
              <a:rPr lang="en-US"/>
              <a:t>www.seslip.co.uk</a:t>
            </a:r>
            <a:endParaRPr lang="en-GB" dirty="0"/>
          </a:p>
        </p:txBody>
      </p:sp>
      <p:sp>
        <p:nvSpPr>
          <p:cNvPr id="5" name="Slide Number Placeholder 4"/>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spTree>
    <p:extLst>
      <p:ext uri="{BB962C8B-B14F-4D97-AF65-F5344CB8AC3E}">
        <p14:creationId xmlns:p14="http://schemas.microsoft.com/office/powerpoint/2010/main" val="292610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29/01/2023</a:t>
            </a:r>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www.seslip.co.uk</a:t>
            </a:r>
            <a:endParaRPr lang="en-GB"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pic>
        <p:nvPicPr>
          <p:cNvPr id="2" name="Picture 1">
            <a:extLst>
              <a:ext uri="{FF2B5EF4-FFF2-40B4-BE49-F238E27FC236}">
                <a16:creationId xmlns:a16="http://schemas.microsoft.com/office/drawing/2014/main" id="{5B758060-B5BB-9AB5-CB40-8666479BB227}"/>
              </a:ext>
            </a:extLst>
          </p:cNvPr>
          <p:cNvPicPr>
            <a:picLocks noChangeAspect="1"/>
          </p:cNvPicPr>
          <p:nvPr userDrawn="1"/>
        </p:nvPicPr>
        <p:blipFill>
          <a:blip r:embed="rId2"/>
          <a:stretch>
            <a:fillRect/>
          </a:stretch>
        </p:blipFill>
        <p:spPr>
          <a:xfrm>
            <a:off x="10003441" y="5637445"/>
            <a:ext cx="1091279" cy="1091279"/>
          </a:xfrm>
          <a:prstGeom prst="rect">
            <a:avLst/>
          </a:prstGeom>
        </p:spPr>
      </p:pic>
    </p:spTree>
    <p:extLst>
      <p:ext uri="{BB962C8B-B14F-4D97-AF65-F5344CB8AC3E}">
        <p14:creationId xmlns:p14="http://schemas.microsoft.com/office/powerpoint/2010/main" val="188889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29/01/2023</a:t>
            </a:r>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GB"/>
              <a:t>www.seslip.co.uk</a:t>
            </a:r>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283B0D9E-126F-4F8D-910C-51DE380F3E9D}" type="slidenum">
              <a:rPr lang="en-GB" smtClean="0"/>
              <a:t>‹#›</a:t>
            </a:fld>
            <a:endParaRPr lang="en-GB"/>
          </a:p>
        </p:txBody>
      </p:sp>
      <p:pic>
        <p:nvPicPr>
          <p:cNvPr id="11" name="Picture 10" descr="Shape&#10;&#10;Description automatically generated">
            <a:extLst>
              <a:ext uri="{FF2B5EF4-FFF2-40B4-BE49-F238E27FC236}">
                <a16:creationId xmlns:a16="http://schemas.microsoft.com/office/drawing/2014/main" id="{4BD52490-21CE-64B9-C374-68FB97E5E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458" y="5662920"/>
            <a:ext cx="1090272" cy="1090272"/>
          </a:xfrm>
          <a:prstGeom prst="rect">
            <a:avLst/>
          </a:prstGeom>
        </p:spPr>
      </p:pic>
    </p:spTree>
    <p:extLst>
      <p:ext uri="{BB962C8B-B14F-4D97-AF65-F5344CB8AC3E}">
        <p14:creationId xmlns:p14="http://schemas.microsoft.com/office/powerpoint/2010/main" val="247836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29/01/2023</a:t>
            </a:r>
            <a:endParaRPr lang="en-GB"/>
          </a:p>
        </p:txBody>
      </p:sp>
      <p:sp>
        <p:nvSpPr>
          <p:cNvPr id="6" name="Footer Placeholder 5"/>
          <p:cNvSpPr>
            <a:spLocks noGrp="1"/>
          </p:cNvSpPr>
          <p:nvPr>
            <p:ph type="ftr" sz="quarter" idx="11"/>
          </p:nvPr>
        </p:nvSpPr>
        <p:spPr/>
        <p:txBody>
          <a:bodyPr/>
          <a:lstStyle/>
          <a:p>
            <a:r>
              <a:rPr lang="en-GB"/>
              <a:t>www.seslip.co.uk</a:t>
            </a:r>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283B0D9E-126F-4F8D-910C-51DE380F3E9D}" type="slidenum">
              <a:rPr lang="en-GB" smtClean="0"/>
              <a:t>‹#›</a:t>
            </a:fld>
            <a:endParaRPr lang="en-GB"/>
          </a:p>
        </p:txBody>
      </p:sp>
      <p:pic>
        <p:nvPicPr>
          <p:cNvPr id="10" name="Picture 9" descr="Shape&#10;&#10;Description automatically generated">
            <a:extLst>
              <a:ext uri="{FF2B5EF4-FFF2-40B4-BE49-F238E27FC236}">
                <a16:creationId xmlns:a16="http://schemas.microsoft.com/office/drawing/2014/main" id="{4138AB17-BBFF-4311-6C5E-A89DBB9300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0458" y="5662920"/>
            <a:ext cx="1090272" cy="1090272"/>
          </a:xfrm>
          <a:prstGeom prst="rect">
            <a:avLst/>
          </a:prstGeom>
        </p:spPr>
      </p:pic>
    </p:spTree>
    <p:extLst>
      <p:ext uri="{BB962C8B-B14F-4D97-AF65-F5344CB8AC3E}">
        <p14:creationId xmlns:p14="http://schemas.microsoft.com/office/powerpoint/2010/main" val="111229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29/01/2023</a:t>
            </a:r>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www.seslip.co.uk</a:t>
            </a:r>
            <a:endParaRPr lang="en-GB"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a:extLst>
              <a:ext uri="{FF2B5EF4-FFF2-40B4-BE49-F238E27FC236}">
                <a16:creationId xmlns:a16="http://schemas.microsoft.com/office/drawing/2014/main" id="{4EBB150C-A5BE-4C15-02E8-E36C789007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00458" y="5662920"/>
            <a:ext cx="1090272" cy="1090272"/>
          </a:xfrm>
          <a:prstGeom prst="rect">
            <a:avLst/>
          </a:prstGeom>
        </p:spPr>
      </p:pic>
    </p:spTree>
    <p:extLst>
      <p:ext uri="{BB962C8B-B14F-4D97-AF65-F5344CB8AC3E}">
        <p14:creationId xmlns:p14="http://schemas.microsoft.com/office/powerpoint/2010/main" val="274871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title"/>
          </p:nvPr>
        </p:nvSpPr>
        <p:spPr>
          <a:xfrm>
            <a:off x="1101929" y="286603"/>
            <a:ext cx="10058400" cy="1446403"/>
          </a:xfrm>
        </p:spPr>
        <p:txBody>
          <a:bodyPr>
            <a:normAutofit/>
          </a:bodyPr>
          <a:lstStyle/>
          <a:p>
            <a:pPr algn="ctr"/>
            <a:r>
              <a:rPr lang="en-GB" dirty="0"/>
              <a:t>Sufficiency for children in care</a:t>
            </a:r>
          </a:p>
        </p:txBody>
      </p:sp>
      <p:sp>
        <p:nvSpPr>
          <p:cNvPr id="3" name="Subtitle 2">
            <a:extLst>
              <a:ext uri="{FF2B5EF4-FFF2-40B4-BE49-F238E27FC236}">
                <a16:creationId xmlns:a16="http://schemas.microsoft.com/office/drawing/2014/main" id="{E1E06125-2DC1-4431-7CC9-8EBAED0844CA}"/>
              </a:ext>
            </a:extLst>
          </p:cNvPr>
          <p:cNvSpPr>
            <a:spLocks noGrp="1"/>
          </p:cNvSpPr>
          <p:nvPr>
            <p:ph idx="1"/>
          </p:nvPr>
        </p:nvSpPr>
        <p:spPr>
          <a:xfrm>
            <a:off x="-414068" y="2416847"/>
            <a:ext cx="11766430" cy="3181696"/>
          </a:xfrm>
        </p:spPr>
        <p:txBody>
          <a:bodyPr anchor="ctr">
            <a:normAutofit fontScale="77500" lnSpcReduction="20000"/>
          </a:bodyPr>
          <a:lstStyle/>
          <a:p>
            <a:pPr algn="ctr"/>
            <a:endParaRPr lang="en-GB" sz="2800" b="1" dirty="0"/>
          </a:p>
          <a:p>
            <a:pPr algn="ctr"/>
            <a:endParaRPr lang="en-GB" sz="2800" b="1" dirty="0"/>
          </a:p>
          <a:p>
            <a:pPr marL="1471400" lvl="8" indent="0" algn="ctr">
              <a:buNone/>
            </a:pPr>
            <a:endParaRPr lang="en-GB" sz="2800" b="1" dirty="0"/>
          </a:p>
          <a:p>
            <a:pPr marL="1471400" lvl="8" indent="0" algn="ctr">
              <a:buNone/>
            </a:pPr>
            <a:endParaRPr lang="en-GB" sz="2800" b="1" dirty="0"/>
          </a:p>
          <a:p>
            <a:pPr marL="1471400" lvl="8" indent="0" algn="ctr">
              <a:buNone/>
            </a:pPr>
            <a:endParaRPr lang="en-GB" sz="3600" b="1" dirty="0"/>
          </a:p>
          <a:p>
            <a:pPr marL="1471400" lvl="8" indent="0" algn="ctr">
              <a:buNone/>
            </a:pPr>
            <a:endParaRPr lang="en-GB" sz="3600" b="1" dirty="0"/>
          </a:p>
          <a:p>
            <a:pPr marL="1471400" lvl="8" indent="0" algn="ctr">
              <a:buNone/>
            </a:pPr>
            <a:r>
              <a:rPr lang="en-GB" sz="4200" b="1" dirty="0"/>
              <a:t>What is the sufficiency duty and what are the </a:t>
            </a:r>
          </a:p>
          <a:p>
            <a:pPr marL="1471400" lvl="8" indent="0" algn="ctr">
              <a:buNone/>
            </a:pPr>
            <a:r>
              <a:rPr lang="en-GB" sz="4200" b="1" dirty="0"/>
              <a:t>challenges?</a:t>
            </a:r>
          </a:p>
          <a:p>
            <a:endParaRPr lang="en-GB" sz="2800" dirty="0"/>
          </a:p>
          <a:p>
            <a:endParaRPr lang="en-GB" sz="2800" dirty="0"/>
          </a:p>
        </p:txBody>
      </p:sp>
      <p:pic>
        <p:nvPicPr>
          <p:cNvPr id="5" name="Picture 4" descr="Multicultural girls hugging">
            <a:extLst>
              <a:ext uri="{FF2B5EF4-FFF2-40B4-BE49-F238E27FC236}">
                <a16:creationId xmlns:a16="http://schemas.microsoft.com/office/drawing/2014/main" id="{15696ECE-36FC-475D-67D6-381C26A27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78" y="1975449"/>
            <a:ext cx="3128942" cy="1845594"/>
          </a:xfrm>
          <a:prstGeom prst="rect">
            <a:avLst/>
          </a:prstGeom>
        </p:spPr>
      </p:pic>
      <p:pic>
        <p:nvPicPr>
          <p:cNvPr id="6" name="Picture 5">
            <a:extLst>
              <a:ext uri="{FF2B5EF4-FFF2-40B4-BE49-F238E27FC236}">
                <a16:creationId xmlns:a16="http://schemas.microsoft.com/office/drawing/2014/main" id="{2AFDA7E5-7CB2-F93F-81C2-31026A05B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347355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29968"/>
          </a:xfrm>
        </p:spPr>
        <p:txBody>
          <a:bodyPr>
            <a:normAutofit/>
          </a:bodyPr>
          <a:lstStyle/>
          <a:p>
            <a:pPr algn="ctr"/>
            <a:r>
              <a:rPr lang="en-US" sz="4000" dirty="0"/>
              <a:t>Sufficiency take aways?</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800" y="1720311"/>
            <a:ext cx="10058400" cy="4585597"/>
          </a:xfrm>
        </p:spPr>
        <p:txBody>
          <a:bodyPr>
            <a:normAutofit fontScale="92500" lnSpcReduction="20000"/>
          </a:bodyPr>
          <a:lstStyle/>
          <a:p>
            <a:pPr>
              <a:buFont typeface="Wingdings" panose="05000000000000000000" pitchFamily="2" charset="2"/>
              <a:buChar char="Ø"/>
            </a:pPr>
            <a:r>
              <a:rPr lang="en-GB" sz="2800" dirty="0">
                <a:effectLst/>
                <a:ea typeface="Calibri" panose="020F0502020204030204" pitchFamily="34" charset="0"/>
                <a:cs typeface="Times New Roman" panose="02020603050405020304" pitchFamily="18" charset="0"/>
              </a:rPr>
              <a:t>The pressures seen in the f</a:t>
            </a:r>
            <a:r>
              <a:rPr lang="en-GB" sz="2800" dirty="0">
                <a:ea typeface="Calibri" panose="020F0502020204030204" pitchFamily="34" charset="0"/>
                <a:cs typeface="Times New Roman" panose="02020603050405020304" pitchFamily="18" charset="0"/>
              </a:rPr>
              <a:t>ostering </a:t>
            </a:r>
            <a:r>
              <a:rPr lang="en-GB" sz="2800" dirty="0">
                <a:effectLst/>
                <a:ea typeface="Calibri" panose="020F0502020204030204" pitchFamily="34" charset="0"/>
                <a:cs typeface="Times New Roman" panose="02020603050405020304" pitchFamily="18" charset="0"/>
              </a:rPr>
              <a:t>and </a:t>
            </a:r>
            <a:r>
              <a:rPr lang="en-GB" sz="2800" dirty="0">
                <a:ea typeface="Calibri" panose="020F0502020204030204" pitchFamily="34" charset="0"/>
                <a:cs typeface="Times New Roman" panose="02020603050405020304" pitchFamily="18" charset="0"/>
              </a:rPr>
              <a:t>r</a:t>
            </a:r>
            <a:r>
              <a:rPr lang="en-GB" sz="2800" dirty="0">
                <a:effectLst/>
                <a:ea typeface="Calibri" panose="020F0502020204030204" pitchFamily="34" charset="0"/>
                <a:cs typeface="Times New Roman" panose="02020603050405020304" pitchFamily="18" charset="0"/>
              </a:rPr>
              <a:t>esidential markets have also in turn contributed to additional pressures in the unregulated market. </a:t>
            </a:r>
          </a:p>
          <a:p>
            <a:pPr>
              <a:buFont typeface="Wingdings" panose="05000000000000000000" pitchFamily="2" charset="2"/>
              <a:buChar char="Ø"/>
            </a:pPr>
            <a:r>
              <a:rPr lang="en-GB" sz="2800" dirty="0">
                <a:effectLst/>
                <a:ea typeface="Calibri" panose="020F0502020204030204" pitchFamily="34" charset="0"/>
                <a:cs typeface="Times New Roman" panose="02020603050405020304" pitchFamily="18" charset="0"/>
              </a:rPr>
              <a:t>The reduction in f</a:t>
            </a:r>
            <a:r>
              <a:rPr lang="en-GB" sz="2800" dirty="0">
                <a:ea typeface="Calibri" panose="020F0502020204030204" pitchFamily="34" charset="0"/>
                <a:cs typeface="Times New Roman" panose="02020603050405020304" pitchFamily="18" charset="0"/>
              </a:rPr>
              <a:t>ostering</a:t>
            </a:r>
            <a:r>
              <a:rPr lang="en-GB" sz="2800" dirty="0">
                <a:effectLst/>
                <a:ea typeface="Calibri" panose="020F0502020204030204" pitchFamily="34" charset="0"/>
                <a:cs typeface="Times New Roman" panose="02020603050405020304" pitchFamily="18" charset="0"/>
              </a:rPr>
              <a:t> sufficiency has created a knock-on effect of referring children to residential care, where a family setting would be more appropriate, and thus taking up residential care beds. In turn we cannot find placements for our children who are better suited to residential care. </a:t>
            </a:r>
          </a:p>
          <a:p>
            <a:pPr>
              <a:buFont typeface="Wingdings" panose="05000000000000000000" pitchFamily="2" charset="2"/>
              <a:buChar char="Ø"/>
            </a:pPr>
            <a:r>
              <a:rPr lang="en-GB" sz="2800" dirty="0">
                <a:effectLst/>
                <a:ea typeface="Calibri" panose="020F0502020204030204" pitchFamily="34" charset="0"/>
                <a:cs typeface="Times New Roman" panose="02020603050405020304" pitchFamily="18" charset="0"/>
              </a:rPr>
              <a:t>When referrals go out to residential care homes, we are also increasingly receiving zero placement offers, where previously we may have had a choice. </a:t>
            </a:r>
          </a:p>
          <a:p>
            <a:pPr>
              <a:buFont typeface="Wingdings" panose="05000000000000000000" pitchFamily="2" charset="2"/>
              <a:buChar char="Ø"/>
            </a:pPr>
            <a:r>
              <a:rPr lang="en-GB" sz="2800" dirty="0">
                <a:effectLst/>
                <a:ea typeface="Calibri" panose="020F0502020204030204" pitchFamily="34" charset="0"/>
                <a:cs typeface="Times New Roman" panose="02020603050405020304" pitchFamily="18" charset="0"/>
              </a:rPr>
              <a:t>Once both the f</a:t>
            </a:r>
            <a:r>
              <a:rPr lang="en-GB" sz="2800" dirty="0">
                <a:ea typeface="Calibri" panose="020F0502020204030204" pitchFamily="34" charset="0"/>
                <a:cs typeface="Times New Roman" panose="02020603050405020304" pitchFamily="18" charset="0"/>
              </a:rPr>
              <a:t>ostering</a:t>
            </a:r>
            <a:r>
              <a:rPr lang="en-GB" sz="2800" dirty="0">
                <a:effectLst/>
                <a:ea typeface="Calibri" panose="020F0502020204030204" pitchFamily="34" charset="0"/>
                <a:cs typeface="Times New Roman" panose="02020603050405020304" pitchFamily="18" charset="0"/>
              </a:rPr>
              <a:t> and </a:t>
            </a:r>
            <a:r>
              <a:rPr lang="en-GB" sz="2800" dirty="0">
                <a:ea typeface="Calibri" panose="020F0502020204030204" pitchFamily="34" charset="0"/>
                <a:cs typeface="Times New Roman" panose="02020603050405020304" pitchFamily="18" charset="0"/>
              </a:rPr>
              <a:t>r</a:t>
            </a:r>
            <a:r>
              <a:rPr lang="en-GB" sz="2800" dirty="0">
                <a:effectLst/>
                <a:ea typeface="Calibri" panose="020F0502020204030204" pitchFamily="34" charset="0"/>
                <a:cs typeface="Times New Roman" panose="02020603050405020304" pitchFamily="18" charset="0"/>
              </a:rPr>
              <a:t>esidential markets have been exhausted, occasionally the unregulated market remains      the only available option. </a:t>
            </a:r>
          </a:p>
          <a:p>
            <a:endParaRPr lang="en-GB" dirty="0"/>
          </a:p>
        </p:txBody>
      </p:sp>
      <p:pic>
        <p:nvPicPr>
          <p:cNvPr id="5" name="Picture 4">
            <a:extLst>
              <a:ext uri="{FF2B5EF4-FFF2-40B4-BE49-F238E27FC236}">
                <a16:creationId xmlns:a16="http://schemas.microsoft.com/office/drawing/2014/main" id="{541FDD1D-1F61-6603-A782-2FDE138F9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99252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29968"/>
          </a:xfrm>
        </p:spPr>
        <p:txBody>
          <a:bodyPr>
            <a:normAutofit/>
          </a:bodyPr>
          <a:lstStyle/>
          <a:p>
            <a:pPr algn="ctr"/>
            <a:r>
              <a:rPr lang="en-US" sz="4000" dirty="0"/>
              <a:t>What can </a:t>
            </a:r>
            <a:r>
              <a:rPr lang="en-US" sz="4000" dirty="0" err="1"/>
              <a:t>Councillors</a:t>
            </a:r>
            <a:r>
              <a:rPr lang="en-US" sz="4000" dirty="0"/>
              <a:t> do to help?</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800" y="1630392"/>
            <a:ext cx="10058400" cy="4339087"/>
          </a:xfrm>
        </p:spPr>
        <p:txBody>
          <a:bodyPr>
            <a:normAutofit lnSpcReduction="10000"/>
          </a:bodyPr>
          <a:lstStyle/>
          <a:p>
            <a:pPr lvl="1">
              <a:buFont typeface="Wingdings" panose="05000000000000000000" pitchFamily="2" charset="2"/>
              <a:buChar char="v"/>
            </a:pPr>
            <a:r>
              <a:rPr lang="en-US" sz="2400" dirty="0"/>
              <a:t>Fostering – support incentive plans such as schemes that include council tax and  leisure facilities. Be mindful of the cost-of-living crisis impact on carers, and the need potential inflationary increases in carers allowances.</a:t>
            </a:r>
          </a:p>
          <a:p>
            <a:pPr lvl="1">
              <a:buFont typeface="Wingdings" panose="05000000000000000000" pitchFamily="2" charset="2"/>
              <a:buChar char="v"/>
            </a:pPr>
            <a:r>
              <a:rPr lang="en-US" sz="2400" dirty="0"/>
              <a:t>Residential – be aware of the increased pressure on the independent market and resulting need for more LA provision, increasing the likelihood of capital spend.</a:t>
            </a:r>
          </a:p>
          <a:p>
            <a:pPr lvl="1">
              <a:buFont typeface="Wingdings" panose="05000000000000000000" pitchFamily="2" charset="2"/>
              <a:buChar char="v"/>
            </a:pPr>
            <a:r>
              <a:rPr lang="en-US" sz="2400" dirty="0"/>
              <a:t>Unregulated – There is a changing landscape in this placement type. With new legislation, challenges are expected in complex cases where the unregulated sector has previously been accessed. Crisis provision is crucial to in bridging this gap, but will require the acquisition of property, access to LA housing stock, and capital spend, all of which will require Councillor support.</a:t>
            </a:r>
          </a:p>
          <a:p>
            <a:endParaRPr lang="en-GB" dirty="0"/>
          </a:p>
        </p:txBody>
      </p:sp>
      <p:pic>
        <p:nvPicPr>
          <p:cNvPr id="5" name="Picture 4">
            <a:extLst>
              <a:ext uri="{FF2B5EF4-FFF2-40B4-BE49-F238E27FC236}">
                <a16:creationId xmlns:a16="http://schemas.microsoft.com/office/drawing/2014/main" id="{14F4FF31-6755-8611-AAF2-BCF013783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pic>
        <p:nvPicPr>
          <p:cNvPr id="4" name="Picture 3" descr="Family drawing on paper">
            <a:extLst>
              <a:ext uri="{FF2B5EF4-FFF2-40B4-BE49-F238E27FC236}">
                <a16:creationId xmlns:a16="http://schemas.microsoft.com/office/drawing/2014/main" id="{DF01A48B-6419-B371-49B6-02DAE54E1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009" y="0"/>
            <a:ext cx="2156382" cy="1437588"/>
          </a:xfrm>
          <a:prstGeom prst="rect">
            <a:avLst/>
          </a:prstGeom>
        </p:spPr>
      </p:pic>
    </p:spTree>
    <p:extLst>
      <p:ext uri="{BB962C8B-B14F-4D97-AF65-F5344CB8AC3E}">
        <p14:creationId xmlns:p14="http://schemas.microsoft.com/office/powerpoint/2010/main" val="111118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948906"/>
            <a:ext cx="10058400" cy="1854679"/>
          </a:xfrm>
        </p:spPr>
        <p:txBody>
          <a:bodyPr>
            <a:normAutofit/>
          </a:bodyPr>
          <a:lstStyle/>
          <a:p>
            <a:pPr algn="ctr"/>
            <a:r>
              <a:rPr lang="en-GB" sz="4400" dirty="0"/>
              <a:t>Section 22G of the Children Act 1989 (‘the 1989 Act’)</a:t>
            </a:r>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2158738" y="3126784"/>
            <a:ext cx="7890235" cy="1738513"/>
          </a:xfrm>
        </p:spPr>
        <p:txBody>
          <a:bodyPr>
            <a:normAutofit/>
          </a:bodyPr>
          <a:lstStyle/>
          <a:p>
            <a:pPr algn="ctr"/>
            <a:r>
              <a:rPr lang="en-GB" sz="3200" dirty="0"/>
              <a:t>Local Authorities have a statutory duty to improve outcomes for looked after children and young people</a:t>
            </a:r>
          </a:p>
          <a:p>
            <a:endParaRPr lang="en-GB" dirty="0"/>
          </a:p>
        </p:txBody>
      </p:sp>
      <p:pic>
        <p:nvPicPr>
          <p:cNvPr id="1026" name="Picture 2" descr="Children Act 1989">
            <a:extLst>
              <a:ext uri="{FF2B5EF4-FFF2-40B4-BE49-F238E27FC236}">
                <a16:creationId xmlns:a16="http://schemas.microsoft.com/office/drawing/2014/main" id="{06580256-48D3-4177-16A6-2D2F569EE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 y="3591009"/>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w books section in library">
            <a:extLst>
              <a:ext uri="{FF2B5EF4-FFF2-40B4-BE49-F238E27FC236}">
                <a16:creationId xmlns:a16="http://schemas.microsoft.com/office/drawing/2014/main" id="{4EF633FD-FBC0-DC1F-BE8D-321462FD0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608" y="1"/>
            <a:ext cx="2392392" cy="1337094"/>
          </a:xfrm>
          <a:prstGeom prst="rect">
            <a:avLst/>
          </a:prstGeom>
        </p:spPr>
      </p:pic>
      <p:pic>
        <p:nvPicPr>
          <p:cNvPr id="6" name="Picture 5">
            <a:extLst>
              <a:ext uri="{FF2B5EF4-FFF2-40B4-BE49-F238E27FC236}">
                <a16:creationId xmlns:a16="http://schemas.microsoft.com/office/drawing/2014/main" id="{F1797926-79FE-E681-1D3A-3F90A474A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1720644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1244182"/>
          </a:xfrm>
        </p:spPr>
        <p:txBody>
          <a:bodyPr>
            <a:normAutofit/>
          </a:bodyPr>
          <a:lstStyle/>
          <a:p>
            <a:pPr algn="ctr"/>
            <a:r>
              <a:rPr lang="en-GB" sz="4400" b="1" dirty="0"/>
              <a:t>What is Section 22G?</a:t>
            </a:r>
            <a:br>
              <a:rPr lang="en-GB" sz="4400" dirty="0"/>
            </a:b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879894" y="2185261"/>
            <a:ext cx="10245306" cy="3706581"/>
          </a:xfrm>
        </p:spPr>
        <p:txBody>
          <a:bodyPr>
            <a:normAutofit lnSpcReduction="10000"/>
          </a:bodyPr>
          <a:lstStyle/>
          <a:p>
            <a:pPr algn="ctr"/>
            <a:r>
              <a:rPr lang="en-GB" sz="3800" dirty="0"/>
              <a:t>‘</a:t>
            </a:r>
            <a:r>
              <a:rPr lang="en-GB" sz="3200" dirty="0"/>
              <a:t>This section requires local authorities to take steps that secure, so far as reasonably practicable, sufficient accommodation within the authority’s area which meets the needs of children that the local authority are looking after, and whose circumstances are such that it would be consistent with their welfare for them to be provided with accommodation that is in the local authority’s area (‘the sufficiency duty’).’</a:t>
            </a:r>
          </a:p>
          <a:p>
            <a:endParaRPr lang="en-GB" dirty="0"/>
          </a:p>
        </p:txBody>
      </p:sp>
      <p:pic>
        <p:nvPicPr>
          <p:cNvPr id="5" name="Picture 4" descr="Hand with a gavel">
            <a:extLst>
              <a:ext uri="{FF2B5EF4-FFF2-40B4-BE49-F238E27FC236}">
                <a16:creationId xmlns:a16="http://schemas.microsoft.com/office/drawing/2014/main" id="{9542FE3E-D2AE-7A55-AE4E-8163CE8CE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3515" y="0"/>
            <a:ext cx="2368485" cy="1578990"/>
          </a:xfrm>
          <a:prstGeom prst="rect">
            <a:avLst/>
          </a:prstGeom>
        </p:spPr>
      </p:pic>
      <p:pic>
        <p:nvPicPr>
          <p:cNvPr id="6" name="Picture 5">
            <a:extLst>
              <a:ext uri="{FF2B5EF4-FFF2-40B4-BE49-F238E27FC236}">
                <a16:creationId xmlns:a16="http://schemas.microsoft.com/office/drawing/2014/main" id="{06635387-1486-3EBC-24F9-A944C2312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273089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4"/>
            <a:ext cx="10058400" cy="933631"/>
          </a:xfrm>
        </p:spPr>
        <p:txBody>
          <a:bodyPr>
            <a:normAutofit/>
          </a:bodyPr>
          <a:lstStyle/>
          <a:p>
            <a:pPr algn="ctr"/>
            <a:r>
              <a:rPr lang="en-US" sz="4400" b="1" dirty="0"/>
              <a:t>What are the sufficiency challenges?</a:t>
            </a:r>
            <a:endParaRPr lang="en-GB" sz="4400" b="1"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2296332" y="1915064"/>
            <a:ext cx="7599336" cy="3625579"/>
          </a:xfrm>
        </p:spPr>
        <p:txBody>
          <a:bodyPr>
            <a:normAutofit/>
          </a:bodyPr>
          <a:lstStyle/>
          <a:p>
            <a:pPr marL="457200" indent="-457200">
              <a:buFont typeface="Arial" panose="020B0604020202020204" pitchFamily="34" charset="0"/>
              <a:buChar char="•"/>
            </a:pPr>
            <a:r>
              <a:rPr lang="en-US" sz="4000" dirty="0"/>
              <a:t>Fostering</a:t>
            </a:r>
          </a:p>
          <a:p>
            <a:pPr marL="457200" indent="-457200">
              <a:buFont typeface="Arial" panose="020B0604020202020204" pitchFamily="34" charset="0"/>
              <a:buChar char="•"/>
            </a:pPr>
            <a:r>
              <a:rPr lang="en-US" sz="4000" dirty="0"/>
              <a:t>Residential</a:t>
            </a:r>
          </a:p>
          <a:p>
            <a:pPr marL="457200" indent="-457200">
              <a:buFont typeface="Arial" panose="020B0604020202020204" pitchFamily="34" charset="0"/>
              <a:buChar char="•"/>
            </a:pPr>
            <a:r>
              <a:rPr lang="en-US" sz="4000" dirty="0"/>
              <a:t>Unregulated</a:t>
            </a:r>
          </a:p>
          <a:p>
            <a:endParaRPr lang="en-GB" dirty="0"/>
          </a:p>
        </p:txBody>
      </p:sp>
      <p:pic>
        <p:nvPicPr>
          <p:cNvPr id="5" name="Picture 4" descr="Mother reading to child">
            <a:extLst>
              <a:ext uri="{FF2B5EF4-FFF2-40B4-BE49-F238E27FC236}">
                <a16:creationId xmlns:a16="http://schemas.microsoft.com/office/drawing/2014/main" id="{67241122-DBE5-7608-5BF0-8352930BD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078" y="2113473"/>
            <a:ext cx="3701295" cy="2208362"/>
          </a:xfrm>
          <a:prstGeom prst="rect">
            <a:avLst/>
          </a:prstGeom>
        </p:spPr>
      </p:pic>
      <p:pic>
        <p:nvPicPr>
          <p:cNvPr id="6" name="Picture 5">
            <a:extLst>
              <a:ext uri="{FF2B5EF4-FFF2-40B4-BE49-F238E27FC236}">
                <a16:creationId xmlns:a16="http://schemas.microsoft.com/office/drawing/2014/main" id="{FCDD58E9-66A1-1D39-9894-F897BD35B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4202317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06720"/>
          </a:xfrm>
        </p:spPr>
        <p:txBody>
          <a:bodyPr>
            <a:normAutofit/>
          </a:bodyPr>
          <a:lstStyle/>
          <a:p>
            <a:pPr algn="ctr"/>
            <a:r>
              <a:rPr lang="en-US" sz="4400" dirty="0"/>
              <a:t>Fostering</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800" y="1425845"/>
            <a:ext cx="10058400" cy="4647151"/>
          </a:xfrm>
        </p:spPr>
        <p:txBody>
          <a:bodyPr>
            <a:normAutofit/>
          </a:bodyPr>
          <a:lstStyle/>
          <a:p>
            <a:pPr>
              <a:buFont typeface="Wingdings" panose="05000000000000000000" pitchFamily="2" charset="2"/>
              <a:buChar char="Ø"/>
            </a:pPr>
            <a:r>
              <a:rPr lang="en-GB" sz="2000" dirty="0">
                <a:effectLst/>
                <a:ea typeface="Calibri" panose="020F0502020204030204" pitchFamily="34" charset="0"/>
                <a:cs typeface="Times New Roman" panose="02020603050405020304" pitchFamily="18" charset="0"/>
              </a:rPr>
              <a:t>The Competition and Markets Authority (CMA) report in March 2022, ‘Children’s Social Care Market Study’ found that nationally foster care sufficiency is becoming an increasing challenge.  </a:t>
            </a:r>
          </a:p>
          <a:p>
            <a:pPr>
              <a:buFont typeface="Wingdings" panose="05000000000000000000" pitchFamily="2" charset="2"/>
              <a:buChar char="Ø"/>
            </a:pPr>
            <a:r>
              <a:rPr lang="en-GB" sz="2000" dirty="0">
                <a:effectLst/>
                <a:ea typeface="Calibri" panose="020F0502020204030204" pitchFamily="34" charset="0"/>
                <a:cs typeface="Times New Roman" panose="02020603050405020304" pitchFamily="18" charset="0"/>
              </a:rPr>
              <a:t>It states ‘At the date of publication, there are just over 100,000 looked-after children in England, Scotland and Wales. Most are in foster care, with a smaller proportion in residential care settings including children’s homes.’ The CMA report found ‘from the evidence we have seen it is not clear that local authorities would be able to recruit the required number of foster carers themselves, nor that they would be able to provide the same quality of care at a similar price, across the full range of care needs and in every</a:t>
            </a:r>
            <a:r>
              <a:rPr lang="en-GB" sz="2000" spc="-30"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area’; </a:t>
            </a:r>
          </a:p>
          <a:p>
            <a:pPr>
              <a:buFont typeface="Wingdings" panose="05000000000000000000" pitchFamily="2" charset="2"/>
              <a:buChar char="Ø"/>
            </a:pPr>
            <a:r>
              <a:rPr lang="en-GB" sz="2000" dirty="0">
                <a:effectLst/>
                <a:ea typeface="Calibri" panose="020F0502020204030204" pitchFamily="34" charset="0"/>
                <a:cs typeface="Times New Roman" panose="02020603050405020304" pitchFamily="18" charset="0"/>
              </a:rPr>
              <a:t>The CMA report also acknowledges this challenge of foster care recruitment stating ‘Recruitment and retention of foster carers is a barrier to creating more foster places. While many local authorities and IFAs are adopting positive approaches to addressing this, again more can be done at the national level’.</a:t>
            </a:r>
          </a:p>
          <a:p>
            <a:endParaRPr lang="en-GB" dirty="0"/>
          </a:p>
        </p:txBody>
      </p:sp>
      <p:pic>
        <p:nvPicPr>
          <p:cNvPr id="5" name="Picture 4" descr="Woman holding baby in her arms">
            <a:extLst>
              <a:ext uri="{FF2B5EF4-FFF2-40B4-BE49-F238E27FC236}">
                <a16:creationId xmlns:a16="http://schemas.microsoft.com/office/drawing/2014/main" id="{0076EEC8-D743-2320-9BD4-2E71DB5B3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8852" y="0"/>
            <a:ext cx="1973148" cy="1389236"/>
          </a:xfrm>
          <a:prstGeom prst="rect">
            <a:avLst/>
          </a:prstGeom>
        </p:spPr>
      </p:pic>
      <p:pic>
        <p:nvPicPr>
          <p:cNvPr id="6" name="Picture 5">
            <a:extLst>
              <a:ext uri="{FF2B5EF4-FFF2-40B4-BE49-F238E27FC236}">
                <a16:creationId xmlns:a16="http://schemas.microsoft.com/office/drawing/2014/main" id="{498444DC-69EC-34D5-2D50-1F6112072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1549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4"/>
            <a:ext cx="10058400" cy="961703"/>
          </a:xfrm>
        </p:spPr>
        <p:txBody>
          <a:bodyPr>
            <a:normAutofit/>
          </a:bodyPr>
          <a:lstStyle/>
          <a:p>
            <a:pPr algn="ctr"/>
            <a:r>
              <a:rPr lang="en-US" sz="4400" dirty="0"/>
              <a:t>How can we improve local fostering?</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800" y="1725283"/>
            <a:ext cx="10058400" cy="3830128"/>
          </a:xfrm>
        </p:spPr>
        <p:txBody>
          <a:bodyPr>
            <a:normAutofit fontScale="92500"/>
          </a:bodyPr>
          <a:lstStyle/>
          <a:p>
            <a:pPr lvl="1">
              <a:buFont typeface="Wingdings" panose="05000000000000000000" pitchFamily="2" charset="2"/>
              <a:buChar char="ü"/>
            </a:pPr>
            <a:r>
              <a:rPr lang="en-US" sz="2400" dirty="0"/>
              <a:t>Incentive schemes such as paid council tax, free access to leisure facilities, increased carers allowance in line with inflation and/or cost of living; one off fee for joining/successful referrals.</a:t>
            </a:r>
          </a:p>
          <a:p>
            <a:pPr lvl="1">
              <a:buFont typeface="Wingdings" panose="05000000000000000000" pitchFamily="2" charset="2"/>
              <a:buChar char="ü"/>
            </a:pPr>
            <a:r>
              <a:rPr lang="en-US" sz="2400" dirty="0"/>
              <a:t>Improve recruitment and retention; increase the number of enquiries that convert into new carers through incentives and retain existing carers through similar such schemes.</a:t>
            </a:r>
          </a:p>
          <a:p>
            <a:pPr lvl="1">
              <a:buFont typeface="Wingdings" panose="05000000000000000000" pitchFamily="2" charset="2"/>
              <a:buChar char="ü"/>
            </a:pPr>
            <a:r>
              <a:rPr lang="en-US" sz="2400" dirty="0"/>
              <a:t>Retaining beds with Independent Fostering Agencies in the independent sector that are within the LA boundary to increase local options.</a:t>
            </a:r>
          </a:p>
          <a:p>
            <a:pPr lvl="1">
              <a:buFont typeface="Wingdings" panose="05000000000000000000" pitchFamily="2" charset="2"/>
              <a:buChar char="ü"/>
            </a:pPr>
            <a:r>
              <a:rPr lang="en-US" sz="2400" dirty="0"/>
              <a:t>Enhanced support for carers through a therapeutic offer that includes clinical supervision, increased periods of respite, and direct support for young people placed in foster care.</a:t>
            </a:r>
          </a:p>
          <a:p>
            <a:endParaRPr lang="en-GB" dirty="0"/>
          </a:p>
        </p:txBody>
      </p:sp>
      <p:pic>
        <p:nvPicPr>
          <p:cNvPr id="5" name="Picture 4">
            <a:extLst>
              <a:ext uri="{FF2B5EF4-FFF2-40B4-BE49-F238E27FC236}">
                <a16:creationId xmlns:a16="http://schemas.microsoft.com/office/drawing/2014/main" id="{885AE924-1AAE-AACA-8727-C4A53246A0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167321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29968"/>
          </a:xfrm>
        </p:spPr>
        <p:txBody>
          <a:bodyPr>
            <a:normAutofit/>
          </a:bodyPr>
          <a:lstStyle/>
          <a:p>
            <a:pPr algn="ctr"/>
            <a:r>
              <a:rPr lang="en-US" sz="4400" dirty="0"/>
              <a:t>Residential</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800" y="1720312"/>
            <a:ext cx="10058400" cy="4275046"/>
          </a:xfrm>
        </p:spPr>
        <p:txBody>
          <a:bodyPr>
            <a:normAutofit/>
          </a:bodyPr>
          <a:lstStyle/>
          <a:p>
            <a:pPr>
              <a:buFont typeface="Wingdings" panose="05000000000000000000" pitchFamily="2" charset="2"/>
              <a:buChar char="Ø"/>
            </a:pPr>
            <a:r>
              <a:rPr lang="en-GB" sz="2000" b="1" dirty="0">
                <a:effectLst/>
                <a:ea typeface="Calibri" panose="020F0502020204030204" pitchFamily="34" charset="0"/>
                <a:cs typeface="Times New Roman" panose="02020603050405020304" pitchFamily="18" charset="0"/>
              </a:rPr>
              <a:t>The challenges in residential is also something that the CMA report acknowledges, stating </a:t>
            </a:r>
          </a:p>
          <a:p>
            <a:pPr>
              <a:buFont typeface="Wingdings" panose="05000000000000000000" pitchFamily="2" charset="2"/>
              <a:buChar char="Ø"/>
            </a:pPr>
            <a:r>
              <a:rPr lang="en-GB" sz="2000" b="1" dirty="0">
                <a:effectLst/>
                <a:ea typeface="Calibri" panose="020F0502020204030204" pitchFamily="34" charset="0"/>
                <a:cs typeface="Times New Roman" panose="02020603050405020304" pitchFamily="18" charset="0"/>
              </a:rPr>
              <a:t>‘Needs were also shifting, with placements needed for a greater number of older children and unaccompanied asylum-seeking children, as well as those with more complex needs. These shifts have also increased demand for residential care and specialist fostering placements.’</a:t>
            </a:r>
          </a:p>
          <a:p>
            <a:pPr>
              <a:buFont typeface="Wingdings" panose="05000000000000000000" pitchFamily="2" charset="2"/>
              <a:buChar char="Ø"/>
            </a:pPr>
            <a:r>
              <a:rPr lang="en-GB" sz="2000" b="1" dirty="0">
                <a:effectLst/>
                <a:ea typeface="Calibri" panose="020F0502020204030204" pitchFamily="34" charset="0"/>
                <a:cs typeface="Times New Roman" panose="02020603050405020304" pitchFamily="18" charset="0"/>
              </a:rPr>
              <a:t> The study also found problems in the way the placements market is operating. </a:t>
            </a:r>
          </a:p>
          <a:p>
            <a:pPr>
              <a:buFont typeface="Wingdings" panose="05000000000000000000" pitchFamily="2" charset="2"/>
              <a:buChar char="Ø"/>
            </a:pPr>
            <a:r>
              <a:rPr lang="en-GB" sz="2000" b="1" dirty="0">
                <a:effectLst/>
                <a:ea typeface="Calibri" panose="020F0502020204030204" pitchFamily="34" charset="0"/>
                <a:cs typeface="Times New Roman" panose="02020603050405020304" pitchFamily="18" charset="0"/>
              </a:rPr>
              <a:t>Children are not consistently gaining access to placements that appropriately meet their needs and are in the appropriate locations. Local Authorities are also finding the reduction in Independent Fostering Agency sufficiency has created a knock-on effect of referring children to residential care, where a family setting would be more appropriate, and thus taking up residential care beds. </a:t>
            </a:r>
            <a:endParaRPr lang="en-US" b="1" dirty="0"/>
          </a:p>
          <a:p>
            <a:endParaRPr lang="en-GB" dirty="0"/>
          </a:p>
        </p:txBody>
      </p:sp>
      <p:pic>
        <p:nvPicPr>
          <p:cNvPr id="6" name="Picture 5">
            <a:extLst>
              <a:ext uri="{FF2B5EF4-FFF2-40B4-BE49-F238E27FC236}">
                <a16:creationId xmlns:a16="http://schemas.microsoft.com/office/drawing/2014/main" id="{9DB44F00-9BBF-3C6D-8019-153500FB9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32119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29968"/>
          </a:xfrm>
        </p:spPr>
        <p:txBody>
          <a:bodyPr>
            <a:normAutofit/>
          </a:bodyPr>
          <a:lstStyle/>
          <a:p>
            <a:pPr algn="ctr"/>
            <a:r>
              <a:rPr lang="en-US" sz="4000" dirty="0"/>
              <a:t>Unregulated</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1066799" y="1587261"/>
            <a:ext cx="10570235" cy="4382218"/>
          </a:xfrm>
        </p:spPr>
        <p:txBody>
          <a:bodyPr>
            <a:normAutofit lnSpcReduction="10000"/>
          </a:bodyPr>
          <a:lstStyle/>
          <a:p>
            <a:pPr marL="457200" indent="-342900" algn="just">
              <a:lnSpc>
                <a:spcPct val="107000"/>
              </a:lnSpc>
              <a:spcAft>
                <a:spcPts val="800"/>
              </a:spcAft>
              <a:buFont typeface="Wingdings" panose="05000000000000000000" pitchFamily="2" charset="2"/>
              <a:buChar char="Ø"/>
            </a:pPr>
            <a:r>
              <a:rPr lang="en-GB" sz="2000" b="1" dirty="0">
                <a:effectLst/>
                <a:ea typeface="Calibri" panose="020F0502020204030204" pitchFamily="34" charset="0"/>
                <a:cs typeface="Times New Roman" panose="02020603050405020304" pitchFamily="18" charset="0"/>
              </a:rPr>
              <a:t>On 9 September 2021, the Care Planning, Placement and Case Review (England) (Amendment) Regulations 2021 came into force amending the Care Planning, Placement and Case Review (England) Regulations 2010. The amended regulations make it unlawful for a Local Authority to place a looked after child in accommodation other than that which is expressly stated in Children Act 1989,    s22C(6)(a) to (c) ('CA 1989') or stated within the new regulation 27A. The new regulation states that, “A child under sixteen must not be placed in “other arrangements” except for the exempted regulated settings e.g. hospital, school providing accommodation, etc.  </a:t>
            </a:r>
          </a:p>
          <a:p>
            <a:pPr marL="457200" indent="-342900" algn="just">
              <a:lnSpc>
                <a:spcPct val="107000"/>
              </a:lnSpc>
              <a:spcAft>
                <a:spcPts val="800"/>
              </a:spcAft>
              <a:buFont typeface="Wingdings" panose="05000000000000000000" pitchFamily="2" charset="2"/>
              <a:buChar char="Ø"/>
            </a:pPr>
            <a:r>
              <a:rPr lang="en-GB" sz="2000" b="1" dirty="0">
                <a:ea typeface="Calibri" panose="020F0502020204030204" pitchFamily="34" charset="0"/>
                <a:cs typeface="Times New Roman" panose="02020603050405020304" pitchFamily="18" charset="0"/>
              </a:rPr>
              <a:t>Further to this, </a:t>
            </a:r>
            <a:r>
              <a:rPr lang="en-GB" sz="2000" b="1" dirty="0">
                <a:effectLst/>
                <a:ea typeface="Arial" panose="020B0604020202020204" pitchFamily="34" charset="0"/>
              </a:rPr>
              <a:t>Ofsted require all unregulated providers to register with them by October 2023. We know that if providers have not registered by October 2023, that it will be unlawful to place any young person under 18. This will not affect current placements until April 2024, when Ofsted begin inspecting this provision type.</a:t>
            </a:r>
            <a:endParaRPr lang="en-GB" sz="2000" b="1" dirty="0">
              <a:effectLst/>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7B081AEC-F1E9-33D8-C04F-CDB730C23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32002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6BD8-C34A-13F4-85DF-414EA6DED81C}"/>
              </a:ext>
            </a:extLst>
          </p:cNvPr>
          <p:cNvSpPr>
            <a:spLocks noGrp="1"/>
          </p:cNvSpPr>
          <p:nvPr>
            <p:ph type="ctrTitle" idx="4294967295"/>
          </p:nvPr>
        </p:nvSpPr>
        <p:spPr>
          <a:xfrm>
            <a:off x="1066800" y="619125"/>
            <a:ext cx="10058400" cy="829968"/>
          </a:xfrm>
        </p:spPr>
        <p:txBody>
          <a:bodyPr>
            <a:normAutofit fontScale="90000"/>
          </a:bodyPr>
          <a:lstStyle/>
          <a:p>
            <a:pPr algn="ctr"/>
            <a:r>
              <a:rPr lang="en-US" sz="4000" dirty="0"/>
              <a:t>How can we improve local unregulated provision?</a:t>
            </a:r>
            <a:endParaRPr lang="en-GB" sz="4400" dirty="0"/>
          </a:p>
        </p:txBody>
      </p:sp>
      <p:sp>
        <p:nvSpPr>
          <p:cNvPr id="3" name="Subtitle 2">
            <a:extLst>
              <a:ext uri="{FF2B5EF4-FFF2-40B4-BE49-F238E27FC236}">
                <a16:creationId xmlns:a16="http://schemas.microsoft.com/office/drawing/2014/main" id="{E1E06125-2DC1-4431-7CC9-8EBAED0844CA}"/>
              </a:ext>
            </a:extLst>
          </p:cNvPr>
          <p:cNvSpPr>
            <a:spLocks noGrp="1"/>
          </p:cNvSpPr>
          <p:nvPr>
            <p:ph type="subTitle" idx="4294967295"/>
          </p:nvPr>
        </p:nvSpPr>
        <p:spPr>
          <a:xfrm>
            <a:off x="750498" y="1630393"/>
            <a:ext cx="10187796" cy="4127228"/>
          </a:xfrm>
        </p:spPr>
        <p:txBody>
          <a:bodyPr>
            <a:normAutofit lnSpcReduction="10000"/>
          </a:bodyPr>
          <a:lstStyle/>
          <a:p>
            <a:pPr lvl="1">
              <a:buFont typeface="Wingdings" panose="05000000000000000000" pitchFamily="2" charset="2"/>
              <a:buChar char="Ø"/>
            </a:pPr>
            <a:r>
              <a:rPr lang="en-US" sz="2400" dirty="0">
                <a:cs typeface="Calibri" panose="020F0502020204030204" pitchFamily="34" charset="0"/>
              </a:rPr>
              <a:t>Sufficiency in this area is currently very good. Often it is not only possible to place 16 and 17 year olds within a Local Authority boundary, but often there are multiple options available.</a:t>
            </a:r>
          </a:p>
          <a:p>
            <a:pPr lvl="1">
              <a:buFont typeface="Wingdings" panose="05000000000000000000" pitchFamily="2" charset="2"/>
              <a:buChar char="Ø"/>
            </a:pPr>
            <a:r>
              <a:rPr lang="en-US" sz="2400" dirty="0">
                <a:cs typeface="Calibri" panose="020F0502020204030204" pitchFamily="34" charset="0"/>
              </a:rPr>
              <a:t>Quality of unregulated provisions differs hugely however. It is likely that the requirement for this sector to register with Ofsted will service to drive an improvement in quality of provision.</a:t>
            </a:r>
          </a:p>
          <a:p>
            <a:pPr lvl="1">
              <a:buFont typeface="Wingdings" panose="05000000000000000000" pitchFamily="2" charset="2"/>
              <a:buChar char="Ø"/>
            </a:pPr>
            <a:r>
              <a:rPr lang="en-US" sz="2400" dirty="0">
                <a:cs typeface="Calibri" panose="020F0502020204030204" pitchFamily="34" charset="0"/>
              </a:rPr>
              <a:t>The full impact of this change in legislation is not yet known, however it </a:t>
            </a:r>
            <a:r>
              <a:rPr lang="en-GB" sz="2400" dirty="0">
                <a:effectLst/>
                <a:ea typeface="Arial" panose="020B0604020202020204" pitchFamily="34" charset="0"/>
                <a:cs typeface="Calibri" panose="020F0502020204030204" pitchFamily="34" charset="0"/>
              </a:rPr>
              <a:t>is likely that not all providers will be successful in their Registration process and this will increase pressure on the remaining capacity, potentially reducing sufficiency. Providers are also indicating that the changes, coupled with inflation, are likely to drive costs up, potentially destabilising thi</a:t>
            </a:r>
            <a:r>
              <a:rPr lang="en-GB" sz="2400" dirty="0">
                <a:ea typeface="Arial" panose="020B0604020202020204" pitchFamily="34" charset="0"/>
                <a:cs typeface="Calibri" panose="020F0502020204030204" pitchFamily="34" charset="0"/>
              </a:rPr>
              <a:t>s market.</a:t>
            </a:r>
            <a:endParaRPr lang="en-US" sz="2400" dirty="0">
              <a:cs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810387ED-5800-73C6-7237-96D3DA246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42" y="119123"/>
            <a:ext cx="1065649" cy="1062654"/>
          </a:xfrm>
          <a:prstGeom prst="rect">
            <a:avLst/>
          </a:prstGeom>
        </p:spPr>
      </p:pic>
    </p:spTree>
    <p:extLst>
      <p:ext uri="{BB962C8B-B14F-4D97-AF65-F5344CB8AC3E}">
        <p14:creationId xmlns:p14="http://schemas.microsoft.com/office/powerpoint/2010/main" val="2213779396"/>
      </p:ext>
    </p:extLst>
  </p:cSld>
  <p:clrMapOvr>
    <a:masterClrMapping/>
  </p:clrMapOvr>
</p:sld>
</file>

<file path=ppt/theme/theme1.xml><?xml version="1.0" encoding="utf-8"?>
<a:theme xmlns:a="http://schemas.openxmlformats.org/drawingml/2006/main" name="Retrospect">
  <a:themeElements>
    <a:clrScheme name="SESLIP">
      <a:dk1>
        <a:srgbClr val="000000"/>
      </a:dk1>
      <a:lt1>
        <a:sysClr val="window" lastClr="FFFFFF"/>
      </a:lt1>
      <a:dk2>
        <a:srgbClr val="75B8C2"/>
      </a:dk2>
      <a:lt2>
        <a:srgbClr val="CFC5D4"/>
      </a:lt2>
      <a:accent1>
        <a:srgbClr val="532F6B"/>
      </a:accent1>
      <a:accent2>
        <a:srgbClr val="532F6B"/>
      </a:accent2>
      <a:accent3>
        <a:srgbClr val="D68849"/>
      </a:accent3>
      <a:accent4>
        <a:srgbClr val="75B8C2"/>
      </a:accent4>
      <a:accent5>
        <a:srgbClr val="CFC5D4"/>
      </a:accent5>
      <a:accent6>
        <a:srgbClr val="000000"/>
      </a:accent6>
      <a:hlink>
        <a:srgbClr val="2998E3"/>
      </a:hlink>
      <a:folHlink>
        <a:srgbClr val="8C8C8C"/>
      </a:folHlink>
    </a:clrScheme>
    <a:fontScheme name="SESLIP Raleway">
      <a:majorFont>
        <a:latin typeface="Raleway Semi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8FF7A8DA-D562-4654-A813-E50910E4BDA8}" vid="{A848309D-43C3-49F5-8164-DF6E25E891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SESLIP Presentation template</Template>
  <TotalTime>9</TotalTime>
  <Words>1165</Words>
  <Application>Microsoft Office PowerPoint</Application>
  <PresentationFormat>Widescreen</PresentationFormat>
  <Paragraphs>47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Raleway</vt:lpstr>
      <vt:lpstr>Raleway SemiBold</vt:lpstr>
      <vt:lpstr>Wingdings</vt:lpstr>
      <vt:lpstr>Retrospect</vt:lpstr>
      <vt:lpstr>Sufficiency for children in care</vt:lpstr>
      <vt:lpstr>Section 22G of the Children Act 1989 (‘the 1989 Act’)</vt:lpstr>
      <vt:lpstr>What is Section 22G? </vt:lpstr>
      <vt:lpstr>What are the sufficiency challenges?</vt:lpstr>
      <vt:lpstr>Fostering</vt:lpstr>
      <vt:lpstr>How can we improve local fostering?</vt:lpstr>
      <vt:lpstr>Residential</vt:lpstr>
      <vt:lpstr>Unregulated</vt:lpstr>
      <vt:lpstr>How can we improve local unregulated provision?</vt:lpstr>
      <vt:lpstr>Sufficiency take aways?</vt:lpstr>
      <vt:lpstr>What can Councillors do to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FLACH Dominic</dc:creator>
  <cp:lastModifiedBy>deborah glassbrook</cp:lastModifiedBy>
  <cp:revision>4</cp:revision>
  <dcterms:created xsi:type="dcterms:W3CDTF">2023-01-29T12:27:55Z</dcterms:created>
  <dcterms:modified xsi:type="dcterms:W3CDTF">2023-02-06T10:58:41Z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9ffa58-9d1c-42f8-b0e6-79cea428c945_Enabled">
    <vt:lpwstr>true</vt:lpwstr>
  </property>
  <property fmtid="{D5CDD505-2E9C-101B-9397-08002B2CF9AE}" pid="3" name="MSIP_Label_619ffa58-9d1c-42f8-b0e6-79cea428c945_SetDate">
    <vt:lpwstr>2023-01-31T15:16:18Z</vt:lpwstr>
  </property>
  <property fmtid="{D5CDD505-2E9C-101B-9397-08002B2CF9AE}" pid="4" name="MSIP_Label_619ffa58-9d1c-42f8-b0e6-79cea428c945_Method">
    <vt:lpwstr>Privileged</vt:lpwstr>
  </property>
  <property fmtid="{D5CDD505-2E9C-101B-9397-08002B2CF9AE}" pid="5" name="MSIP_Label_619ffa58-9d1c-42f8-b0e6-79cea428c945_Name">
    <vt:lpwstr>External</vt:lpwstr>
  </property>
  <property fmtid="{D5CDD505-2E9C-101B-9397-08002B2CF9AE}" pid="6" name="MSIP_Label_619ffa58-9d1c-42f8-b0e6-79cea428c945_SiteId">
    <vt:lpwstr>8b87af7d-8647-4dc7-8df4-5f69a2011bb5</vt:lpwstr>
  </property>
  <property fmtid="{D5CDD505-2E9C-101B-9397-08002B2CF9AE}" pid="7" name="MSIP_Label_619ffa58-9d1c-42f8-b0e6-79cea428c945_ActionId">
    <vt:lpwstr>9b80cd09-446c-4e26-a250-a90d058d9299</vt:lpwstr>
  </property>
  <property fmtid="{D5CDD505-2E9C-101B-9397-08002B2CF9AE}" pid="8" name="MSIP_Label_619ffa58-9d1c-42f8-b0e6-79cea428c945_ContentBits">
    <vt:lpwstr>0</vt:lpwstr>
  </property>
</Properties>
</file>