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5" r:id="rId5"/>
    <p:sldId id="266" r:id="rId6"/>
    <p:sldId id="264" r:id="rId7"/>
    <p:sldId id="260"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B20835-DC42-4706-A4B5-CA32495D9215}" v="83" dt="2023-04-11T16:42:50.6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75464" autoAdjust="0"/>
  </p:normalViewPr>
  <p:slideViewPr>
    <p:cSldViewPr snapToGrid="0">
      <p:cViewPr varScale="1">
        <p:scale>
          <a:sx n="75" d="100"/>
          <a:sy n="75" d="100"/>
        </p:scale>
        <p:origin x="14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Suzanne" userId="1527d989-9ca2-4875-a6a8-d8330ac4edfe" providerId="ADAL" clId="{A1B20835-DC42-4706-A4B5-CA32495D9215}"/>
    <pc:docChg chg="modSld">
      <pc:chgData name="Smith, Suzanne" userId="1527d989-9ca2-4875-a6a8-d8330ac4edfe" providerId="ADAL" clId="{A1B20835-DC42-4706-A4B5-CA32495D9215}" dt="2023-04-11T16:42:50.699" v="103" actId="20577"/>
      <pc:docMkLst>
        <pc:docMk/>
      </pc:docMkLst>
      <pc:sldChg chg="addSp modSp mod">
        <pc:chgData name="Smith, Suzanne" userId="1527d989-9ca2-4875-a6a8-d8330ac4edfe" providerId="ADAL" clId="{A1B20835-DC42-4706-A4B5-CA32495D9215}" dt="2023-04-11T16:42:50.699" v="103" actId="20577"/>
        <pc:sldMkLst>
          <pc:docMk/>
          <pc:sldMk cId="2812827765" sldId="257"/>
        </pc:sldMkLst>
        <pc:spChg chg="mod">
          <ac:chgData name="Smith, Suzanne" userId="1527d989-9ca2-4875-a6a8-d8330ac4edfe" providerId="ADAL" clId="{A1B20835-DC42-4706-A4B5-CA32495D9215}" dt="2023-04-11T16:41:00.950" v="16" actId="20577"/>
          <ac:spMkLst>
            <pc:docMk/>
            <pc:sldMk cId="2812827765" sldId="257"/>
            <ac:spMk id="2" creationId="{79B2F33A-D681-ABC2-2682-BA0B3BED4F10}"/>
          </ac:spMkLst>
        </pc:spChg>
        <pc:graphicFrameChg chg="add mod">
          <ac:chgData name="Smith, Suzanne" userId="1527d989-9ca2-4875-a6a8-d8330ac4edfe" providerId="ADAL" clId="{A1B20835-DC42-4706-A4B5-CA32495D9215}" dt="2023-04-11T16:42:48.106" v="101" actId="20577"/>
          <ac:graphicFrameMkLst>
            <pc:docMk/>
            <pc:sldMk cId="2812827765" sldId="257"/>
            <ac:graphicFrameMk id="3" creationId="{59CA21CE-3C97-3D2D-CD8C-B6B53E518128}"/>
          </ac:graphicFrameMkLst>
        </pc:graphicFrameChg>
        <pc:graphicFrameChg chg="mod">
          <ac:chgData name="Smith, Suzanne" userId="1527d989-9ca2-4875-a6a8-d8330ac4edfe" providerId="ADAL" clId="{A1B20835-DC42-4706-A4B5-CA32495D9215}" dt="2023-04-11T16:42:50.699" v="103" actId="20577"/>
          <ac:graphicFrameMkLst>
            <pc:docMk/>
            <pc:sldMk cId="2812827765" sldId="257"/>
            <ac:graphicFrameMk id="4" creationId="{549BC020-3AA2-EE10-EC3F-DC46364B867B}"/>
          </ac:graphicFrameMkLst>
        </pc:graphicFrame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4.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8CB2B7-C53C-48E1-A9C4-95E2F0A8C4B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BD339BCC-9118-4D8F-B6CC-B7544FB174ED}">
      <dgm:prSet/>
      <dgm:spPr/>
      <dgm:t>
        <a:bodyPr/>
        <a:lstStyle/>
        <a:p>
          <a:r>
            <a:rPr lang="en-GB" dirty="0"/>
            <a:t>2017/18</a:t>
          </a:r>
        </a:p>
      </dgm:t>
    </dgm:pt>
    <dgm:pt modelId="{71313855-63A9-4F18-B56C-08EED10DDB94}" type="parTrans" cxnId="{ED247E8D-6C7C-4135-B53F-F427E595F28D}">
      <dgm:prSet/>
      <dgm:spPr/>
      <dgm:t>
        <a:bodyPr/>
        <a:lstStyle/>
        <a:p>
          <a:endParaRPr lang="en-GB"/>
        </a:p>
      </dgm:t>
    </dgm:pt>
    <dgm:pt modelId="{D871AF96-9AB4-4371-95AF-B2924500CB7C}" type="sibTrans" cxnId="{ED247E8D-6C7C-4135-B53F-F427E595F28D}">
      <dgm:prSet/>
      <dgm:spPr/>
      <dgm:t>
        <a:bodyPr/>
        <a:lstStyle/>
        <a:p>
          <a:endParaRPr lang="en-GB"/>
        </a:p>
      </dgm:t>
    </dgm:pt>
    <dgm:pt modelId="{46009569-A440-4AA4-953E-A39BB41D1133}">
      <dgm:prSet/>
      <dgm:spPr/>
      <dgm:t>
        <a:bodyPr/>
        <a:lstStyle/>
        <a:p>
          <a:r>
            <a:rPr lang="en-GB"/>
            <a:t>9 eligible </a:t>
          </a:r>
          <a:r>
            <a:rPr lang="en-GB" dirty="0"/>
            <a:t>children</a:t>
          </a:r>
        </a:p>
      </dgm:t>
    </dgm:pt>
    <dgm:pt modelId="{9FA769B9-E3A4-4E89-8CED-0AA2564FCB5E}" type="parTrans" cxnId="{2C3DAC80-C705-4C05-A2CB-EA8526B33CE8}">
      <dgm:prSet/>
      <dgm:spPr/>
      <dgm:t>
        <a:bodyPr/>
        <a:lstStyle/>
        <a:p>
          <a:endParaRPr lang="en-GB"/>
        </a:p>
      </dgm:t>
    </dgm:pt>
    <dgm:pt modelId="{1C41F1A5-2866-450B-9129-4551FC99D10D}" type="sibTrans" cxnId="{2C3DAC80-C705-4C05-A2CB-EA8526B33CE8}">
      <dgm:prSet/>
      <dgm:spPr/>
      <dgm:t>
        <a:bodyPr/>
        <a:lstStyle/>
        <a:p>
          <a:endParaRPr lang="en-GB"/>
        </a:p>
      </dgm:t>
    </dgm:pt>
    <dgm:pt modelId="{ACDD3274-160B-4CC1-9E70-0C49B4ADD58F}">
      <dgm:prSet/>
      <dgm:spPr/>
      <dgm:t>
        <a:bodyPr/>
        <a:lstStyle/>
        <a:p>
          <a:r>
            <a:rPr lang="en-GB"/>
            <a:t>£75k of income</a:t>
          </a:r>
        </a:p>
      </dgm:t>
    </dgm:pt>
    <dgm:pt modelId="{14874D18-D4A6-4D50-9B98-A3B8C35F57BA}" type="parTrans" cxnId="{8790FC19-D196-45F0-8B8B-D2D92C7E27DF}">
      <dgm:prSet/>
      <dgm:spPr/>
      <dgm:t>
        <a:bodyPr/>
        <a:lstStyle/>
        <a:p>
          <a:endParaRPr lang="en-GB"/>
        </a:p>
      </dgm:t>
    </dgm:pt>
    <dgm:pt modelId="{2EB7B2D3-9251-4D35-89FD-80DA55172396}" type="sibTrans" cxnId="{8790FC19-D196-45F0-8B8B-D2D92C7E27DF}">
      <dgm:prSet/>
      <dgm:spPr/>
      <dgm:t>
        <a:bodyPr/>
        <a:lstStyle/>
        <a:p>
          <a:endParaRPr lang="en-GB"/>
        </a:p>
      </dgm:t>
    </dgm:pt>
    <dgm:pt modelId="{3F60F3A1-BB9B-4A32-BB79-900B0DA71A7F}">
      <dgm:prSet/>
      <dgm:spPr/>
      <dgm:t>
        <a:bodyPr/>
        <a:lstStyle/>
        <a:p>
          <a:r>
            <a:rPr lang="en-GB"/>
            <a:t>Issues with relationships</a:t>
          </a:r>
        </a:p>
      </dgm:t>
    </dgm:pt>
    <dgm:pt modelId="{68098A02-5950-4435-BABA-E4EB06AC571E}" type="parTrans" cxnId="{3CC7865D-A0E6-492D-AA1A-18C085C72A9C}">
      <dgm:prSet/>
      <dgm:spPr/>
      <dgm:t>
        <a:bodyPr/>
        <a:lstStyle/>
        <a:p>
          <a:endParaRPr lang="en-GB"/>
        </a:p>
      </dgm:t>
    </dgm:pt>
    <dgm:pt modelId="{F068A025-465C-4954-A52F-6974AC5A7AFC}" type="sibTrans" cxnId="{3CC7865D-A0E6-492D-AA1A-18C085C72A9C}">
      <dgm:prSet/>
      <dgm:spPr/>
      <dgm:t>
        <a:bodyPr/>
        <a:lstStyle/>
        <a:p>
          <a:endParaRPr lang="en-GB"/>
        </a:p>
      </dgm:t>
    </dgm:pt>
    <dgm:pt modelId="{F5C720B2-B50C-4D77-9B92-76E283E6812D}">
      <dgm:prSet/>
      <dgm:spPr/>
      <dgm:t>
        <a:bodyPr/>
        <a:lstStyle/>
        <a:p>
          <a:r>
            <a:rPr lang="en-GB" dirty="0"/>
            <a:t>Understanding of the framework</a:t>
          </a:r>
        </a:p>
      </dgm:t>
    </dgm:pt>
    <dgm:pt modelId="{DAE31C10-F98D-4F66-9528-ECBCA0DDE0FF}" type="parTrans" cxnId="{CBE13E32-995F-4B5A-A242-67C01454EC16}">
      <dgm:prSet/>
      <dgm:spPr/>
      <dgm:t>
        <a:bodyPr/>
        <a:lstStyle/>
        <a:p>
          <a:endParaRPr lang="en-GB"/>
        </a:p>
      </dgm:t>
    </dgm:pt>
    <dgm:pt modelId="{BB964CDD-8AB2-4CEE-84CC-2F4F88896292}" type="sibTrans" cxnId="{CBE13E32-995F-4B5A-A242-67C01454EC16}">
      <dgm:prSet/>
      <dgm:spPr/>
      <dgm:t>
        <a:bodyPr/>
        <a:lstStyle/>
        <a:p>
          <a:endParaRPr lang="en-GB"/>
        </a:p>
      </dgm:t>
    </dgm:pt>
    <dgm:pt modelId="{E548E00E-85EF-4B8A-A42C-8919437D3929}" type="pres">
      <dgm:prSet presAssocID="{AF8CB2B7-C53C-48E1-A9C4-95E2F0A8C4B3}" presName="linear" presStyleCnt="0">
        <dgm:presLayoutVars>
          <dgm:animLvl val="lvl"/>
          <dgm:resizeHandles val="exact"/>
        </dgm:presLayoutVars>
      </dgm:prSet>
      <dgm:spPr/>
    </dgm:pt>
    <dgm:pt modelId="{E2BAEA77-F920-4F85-AE46-49E6ABC7B12A}" type="pres">
      <dgm:prSet presAssocID="{BD339BCC-9118-4D8F-B6CC-B7544FB174ED}" presName="parentText" presStyleLbl="node1" presStyleIdx="0" presStyleCnt="3">
        <dgm:presLayoutVars>
          <dgm:chMax val="0"/>
          <dgm:bulletEnabled val="1"/>
        </dgm:presLayoutVars>
      </dgm:prSet>
      <dgm:spPr/>
    </dgm:pt>
    <dgm:pt modelId="{748FD1DC-6EB0-4502-AFDD-331B74800C12}" type="pres">
      <dgm:prSet presAssocID="{BD339BCC-9118-4D8F-B6CC-B7544FB174ED}" presName="childText" presStyleLbl="revTx" presStyleIdx="0" presStyleCnt="1">
        <dgm:presLayoutVars>
          <dgm:bulletEnabled val="1"/>
        </dgm:presLayoutVars>
      </dgm:prSet>
      <dgm:spPr/>
    </dgm:pt>
    <dgm:pt modelId="{CB0DBE9A-1D15-40B5-8EE9-AC31A8EB3663}" type="pres">
      <dgm:prSet presAssocID="{3F60F3A1-BB9B-4A32-BB79-900B0DA71A7F}" presName="parentText" presStyleLbl="node1" presStyleIdx="1" presStyleCnt="3">
        <dgm:presLayoutVars>
          <dgm:chMax val="0"/>
          <dgm:bulletEnabled val="1"/>
        </dgm:presLayoutVars>
      </dgm:prSet>
      <dgm:spPr/>
    </dgm:pt>
    <dgm:pt modelId="{4FC54F42-B5C6-453D-A48C-6314A0B49CD7}" type="pres">
      <dgm:prSet presAssocID="{F068A025-465C-4954-A52F-6974AC5A7AFC}" presName="spacer" presStyleCnt="0"/>
      <dgm:spPr/>
    </dgm:pt>
    <dgm:pt modelId="{4AAB837D-E424-4396-B557-5987A40E991F}" type="pres">
      <dgm:prSet presAssocID="{F5C720B2-B50C-4D77-9B92-76E283E6812D}" presName="parentText" presStyleLbl="node1" presStyleIdx="2" presStyleCnt="3">
        <dgm:presLayoutVars>
          <dgm:chMax val="0"/>
          <dgm:bulletEnabled val="1"/>
        </dgm:presLayoutVars>
      </dgm:prSet>
      <dgm:spPr/>
    </dgm:pt>
  </dgm:ptLst>
  <dgm:cxnLst>
    <dgm:cxn modelId="{8790FC19-D196-45F0-8B8B-D2D92C7E27DF}" srcId="{BD339BCC-9118-4D8F-B6CC-B7544FB174ED}" destId="{ACDD3274-160B-4CC1-9E70-0C49B4ADD58F}" srcOrd="1" destOrd="0" parTransId="{14874D18-D4A6-4D50-9B98-A3B8C35F57BA}" sibTransId="{2EB7B2D3-9251-4D35-89FD-80DA55172396}"/>
    <dgm:cxn modelId="{CBE13E32-995F-4B5A-A242-67C01454EC16}" srcId="{AF8CB2B7-C53C-48E1-A9C4-95E2F0A8C4B3}" destId="{F5C720B2-B50C-4D77-9B92-76E283E6812D}" srcOrd="2" destOrd="0" parTransId="{DAE31C10-F98D-4F66-9528-ECBCA0DDE0FF}" sibTransId="{BB964CDD-8AB2-4CEE-84CC-2F4F88896292}"/>
    <dgm:cxn modelId="{B12F6832-F190-4188-82A9-F34D9FC943EF}" type="presOf" srcId="{ACDD3274-160B-4CC1-9E70-0C49B4ADD58F}" destId="{748FD1DC-6EB0-4502-AFDD-331B74800C12}" srcOrd="0" destOrd="1" presId="urn:microsoft.com/office/officeart/2005/8/layout/vList2"/>
    <dgm:cxn modelId="{3CC7865D-A0E6-492D-AA1A-18C085C72A9C}" srcId="{AF8CB2B7-C53C-48E1-A9C4-95E2F0A8C4B3}" destId="{3F60F3A1-BB9B-4A32-BB79-900B0DA71A7F}" srcOrd="1" destOrd="0" parTransId="{68098A02-5950-4435-BABA-E4EB06AC571E}" sibTransId="{F068A025-465C-4954-A52F-6974AC5A7AFC}"/>
    <dgm:cxn modelId="{F810BF73-93F9-4C37-B499-D5F594DCE9E8}" type="presOf" srcId="{F5C720B2-B50C-4D77-9B92-76E283E6812D}" destId="{4AAB837D-E424-4396-B557-5987A40E991F}" srcOrd="0" destOrd="0" presId="urn:microsoft.com/office/officeart/2005/8/layout/vList2"/>
    <dgm:cxn modelId="{EDDBA07E-7BF3-465D-A9F1-770ECCB3FF99}" type="presOf" srcId="{3F60F3A1-BB9B-4A32-BB79-900B0DA71A7F}" destId="{CB0DBE9A-1D15-40B5-8EE9-AC31A8EB3663}" srcOrd="0" destOrd="0" presId="urn:microsoft.com/office/officeart/2005/8/layout/vList2"/>
    <dgm:cxn modelId="{2C3DAC80-C705-4C05-A2CB-EA8526B33CE8}" srcId="{BD339BCC-9118-4D8F-B6CC-B7544FB174ED}" destId="{46009569-A440-4AA4-953E-A39BB41D1133}" srcOrd="0" destOrd="0" parTransId="{9FA769B9-E3A4-4E89-8CED-0AA2564FCB5E}" sibTransId="{1C41F1A5-2866-450B-9129-4551FC99D10D}"/>
    <dgm:cxn modelId="{ED247E8D-6C7C-4135-B53F-F427E595F28D}" srcId="{AF8CB2B7-C53C-48E1-A9C4-95E2F0A8C4B3}" destId="{BD339BCC-9118-4D8F-B6CC-B7544FB174ED}" srcOrd="0" destOrd="0" parTransId="{71313855-63A9-4F18-B56C-08EED10DDB94}" sibTransId="{D871AF96-9AB4-4371-95AF-B2924500CB7C}"/>
    <dgm:cxn modelId="{E85FB8BF-EBDF-4EF5-ACA2-D0EAC2217BA8}" type="presOf" srcId="{BD339BCC-9118-4D8F-B6CC-B7544FB174ED}" destId="{E2BAEA77-F920-4F85-AE46-49E6ABC7B12A}" srcOrd="0" destOrd="0" presId="urn:microsoft.com/office/officeart/2005/8/layout/vList2"/>
    <dgm:cxn modelId="{B6F4CADE-B75F-4A9F-9D88-9DAF52696FAE}" type="presOf" srcId="{AF8CB2B7-C53C-48E1-A9C4-95E2F0A8C4B3}" destId="{E548E00E-85EF-4B8A-A42C-8919437D3929}" srcOrd="0" destOrd="0" presId="urn:microsoft.com/office/officeart/2005/8/layout/vList2"/>
    <dgm:cxn modelId="{051C66F2-366A-42EE-9057-927466BA468F}" type="presOf" srcId="{46009569-A440-4AA4-953E-A39BB41D1133}" destId="{748FD1DC-6EB0-4502-AFDD-331B74800C12}" srcOrd="0" destOrd="0" presId="urn:microsoft.com/office/officeart/2005/8/layout/vList2"/>
    <dgm:cxn modelId="{F0D60D48-41FC-4CAE-8AD0-2344E0BCB98F}" type="presParOf" srcId="{E548E00E-85EF-4B8A-A42C-8919437D3929}" destId="{E2BAEA77-F920-4F85-AE46-49E6ABC7B12A}" srcOrd="0" destOrd="0" presId="urn:microsoft.com/office/officeart/2005/8/layout/vList2"/>
    <dgm:cxn modelId="{8DF5532A-27CF-49FF-A9AF-C0CD0017091B}" type="presParOf" srcId="{E548E00E-85EF-4B8A-A42C-8919437D3929}" destId="{748FD1DC-6EB0-4502-AFDD-331B74800C12}" srcOrd="1" destOrd="0" presId="urn:microsoft.com/office/officeart/2005/8/layout/vList2"/>
    <dgm:cxn modelId="{8DA5FABD-9017-4A38-AEA4-F2B68105770E}" type="presParOf" srcId="{E548E00E-85EF-4B8A-A42C-8919437D3929}" destId="{CB0DBE9A-1D15-40B5-8EE9-AC31A8EB3663}" srcOrd="2" destOrd="0" presId="urn:microsoft.com/office/officeart/2005/8/layout/vList2"/>
    <dgm:cxn modelId="{D651070E-2674-4006-865B-58730DD628FD}" type="presParOf" srcId="{E548E00E-85EF-4B8A-A42C-8919437D3929}" destId="{4FC54F42-B5C6-453D-A48C-6314A0B49CD7}" srcOrd="3" destOrd="0" presId="urn:microsoft.com/office/officeart/2005/8/layout/vList2"/>
    <dgm:cxn modelId="{28CD6869-AC62-4058-B1C0-7D14280EFACF}" type="presParOf" srcId="{E548E00E-85EF-4B8A-A42C-8919437D3929}" destId="{4AAB837D-E424-4396-B557-5987A40E991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8CB2B7-C53C-48E1-A9C4-95E2F0A8C4B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BD339BCC-9118-4D8F-B6CC-B7544FB174ED}">
      <dgm:prSet custT="1"/>
      <dgm:spPr/>
      <dgm:t>
        <a:bodyPr/>
        <a:lstStyle/>
        <a:p>
          <a:r>
            <a:rPr lang="en-GB" sz="2700" dirty="0"/>
            <a:t>2022/23</a:t>
          </a:r>
        </a:p>
      </dgm:t>
    </dgm:pt>
    <dgm:pt modelId="{71313855-63A9-4F18-B56C-08EED10DDB94}" type="parTrans" cxnId="{ED247E8D-6C7C-4135-B53F-F427E595F28D}">
      <dgm:prSet/>
      <dgm:spPr/>
      <dgm:t>
        <a:bodyPr/>
        <a:lstStyle/>
        <a:p>
          <a:endParaRPr lang="en-GB" sz="2700"/>
        </a:p>
      </dgm:t>
    </dgm:pt>
    <dgm:pt modelId="{D871AF96-9AB4-4371-95AF-B2924500CB7C}" type="sibTrans" cxnId="{ED247E8D-6C7C-4135-B53F-F427E595F28D}">
      <dgm:prSet/>
      <dgm:spPr/>
      <dgm:t>
        <a:bodyPr/>
        <a:lstStyle/>
        <a:p>
          <a:endParaRPr lang="en-GB" sz="2700"/>
        </a:p>
      </dgm:t>
    </dgm:pt>
    <dgm:pt modelId="{46009569-A440-4AA4-953E-A39BB41D1133}">
      <dgm:prSet custT="1"/>
      <dgm:spPr/>
      <dgm:t>
        <a:bodyPr/>
        <a:lstStyle/>
        <a:p>
          <a:r>
            <a:rPr lang="en-GB" sz="2100" dirty="0"/>
            <a:t>71 eligible children</a:t>
          </a:r>
        </a:p>
      </dgm:t>
    </dgm:pt>
    <dgm:pt modelId="{9FA769B9-E3A4-4E89-8CED-0AA2564FCB5E}" type="parTrans" cxnId="{2C3DAC80-C705-4C05-A2CB-EA8526B33CE8}">
      <dgm:prSet/>
      <dgm:spPr/>
      <dgm:t>
        <a:bodyPr/>
        <a:lstStyle/>
        <a:p>
          <a:endParaRPr lang="en-GB" sz="2700"/>
        </a:p>
      </dgm:t>
    </dgm:pt>
    <dgm:pt modelId="{1C41F1A5-2866-450B-9129-4551FC99D10D}" type="sibTrans" cxnId="{2C3DAC80-C705-4C05-A2CB-EA8526B33CE8}">
      <dgm:prSet/>
      <dgm:spPr/>
      <dgm:t>
        <a:bodyPr/>
        <a:lstStyle/>
        <a:p>
          <a:endParaRPr lang="en-GB" sz="2700"/>
        </a:p>
      </dgm:t>
    </dgm:pt>
    <dgm:pt modelId="{ACDD3274-160B-4CC1-9E70-0C49B4ADD58F}">
      <dgm:prSet custT="1"/>
      <dgm:spPr/>
      <dgm:t>
        <a:bodyPr/>
        <a:lstStyle/>
        <a:p>
          <a:r>
            <a:rPr lang="en-GB" sz="2100" dirty="0"/>
            <a:t>£3.7m of income</a:t>
          </a:r>
        </a:p>
      </dgm:t>
    </dgm:pt>
    <dgm:pt modelId="{14874D18-D4A6-4D50-9B98-A3B8C35F57BA}" type="parTrans" cxnId="{8790FC19-D196-45F0-8B8B-D2D92C7E27DF}">
      <dgm:prSet/>
      <dgm:spPr/>
      <dgm:t>
        <a:bodyPr/>
        <a:lstStyle/>
        <a:p>
          <a:endParaRPr lang="en-GB" sz="2700"/>
        </a:p>
      </dgm:t>
    </dgm:pt>
    <dgm:pt modelId="{2EB7B2D3-9251-4D35-89FD-80DA55172396}" type="sibTrans" cxnId="{8790FC19-D196-45F0-8B8B-D2D92C7E27DF}">
      <dgm:prSet/>
      <dgm:spPr/>
      <dgm:t>
        <a:bodyPr/>
        <a:lstStyle/>
        <a:p>
          <a:endParaRPr lang="en-GB" sz="2700"/>
        </a:p>
      </dgm:t>
    </dgm:pt>
    <dgm:pt modelId="{3F60F3A1-BB9B-4A32-BB79-900B0DA71A7F}">
      <dgm:prSet custT="1"/>
      <dgm:spPr/>
      <dgm:t>
        <a:bodyPr/>
        <a:lstStyle/>
        <a:p>
          <a:r>
            <a:rPr lang="en-GB" sz="2700" dirty="0"/>
            <a:t>Standard Funding Model</a:t>
          </a:r>
        </a:p>
      </dgm:t>
    </dgm:pt>
    <dgm:pt modelId="{68098A02-5950-4435-BABA-E4EB06AC571E}" type="parTrans" cxnId="{3CC7865D-A0E6-492D-AA1A-18C085C72A9C}">
      <dgm:prSet/>
      <dgm:spPr/>
      <dgm:t>
        <a:bodyPr/>
        <a:lstStyle/>
        <a:p>
          <a:endParaRPr lang="en-GB" sz="2700"/>
        </a:p>
      </dgm:t>
    </dgm:pt>
    <dgm:pt modelId="{F068A025-465C-4954-A52F-6974AC5A7AFC}" type="sibTrans" cxnId="{3CC7865D-A0E6-492D-AA1A-18C085C72A9C}">
      <dgm:prSet/>
      <dgm:spPr/>
      <dgm:t>
        <a:bodyPr/>
        <a:lstStyle/>
        <a:p>
          <a:endParaRPr lang="en-GB" sz="2700"/>
        </a:p>
      </dgm:t>
    </dgm:pt>
    <dgm:pt modelId="{F5C720B2-B50C-4D77-9B92-76E283E6812D}">
      <dgm:prSet custT="1"/>
      <dgm:spPr/>
      <dgm:t>
        <a:bodyPr/>
        <a:lstStyle/>
        <a:p>
          <a:r>
            <a:rPr lang="en-GB" sz="2700" dirty="0"/>
            <a:t>Permanent Team</a:t>
          </a:r>
        </a:p>
      </dgm:t>
    </dgm:pt>
    <dgm:pt modelId="{DAE31C10-F98D-4F66-9528-ECBCA0DDE0FF}" type="parTrans" cxnId="{CBE13E32-995F-4B5A-A242-67C01454EC16}">
      <dgm:prSet/>
      <dgm:spPr/>
      <dgm:t>
        <a:bodyPr/>
        <a:lstStyle/>
        <a:p>
          <a:endParaRPr lang="en-GB" sz="2700"/>
        </a:p>
      </dgm:t>
    </dgm:pt>
    <dgm:pt modelId="{BB964CDD-8AB2-4CEE-84CC-2F4F88896292}" type="sibTrans" cxnId="{CBE13E32-995F-4B5A-A242-67C01454EC16}">
      <dgm:prSet/>
      <dgm:spPr/>
      <dgm:t>
        <a:bodyPr/>
        <a:lstStyle/>
        <a:p>
          <a:endParaRPr lang="en-GB" sz="2700"/>
        </a:p>
      </dgm:t>
    </dgm:pt>
    <dgm:pt modelId="{E548E00E-85EF-4B8A-A42C-8919437D3929}" type="pres">
      <dgm:prSet presAssocID="{AF8CB2B7-C53C-48E1-A9C4-95E2F0A8C4B3}" presName="linear" presStyleCnt="0">
        <dgm:presLayoutVars>
          <dgm:animLvl val="lvl"/>
          <dgm:resizeHandles val="exact"/>
        </dgm:presLayoutVars>
      </dgm:prSet>
      <dgm:spPr/>
    </dgm:pt>
    <dgm:pt modelId="{E2BAEA77-F920-4F85-AE46-49E6ABC7B12A}" type="pres">
      <dgm:prSet presAssocID="{BD339BCC-9118-4D8F-B6CC-B7544FB174ED}" presName="parentText" presStyleLbl="node1" presStyleIdx="0" presStyleCnt="3">
        <dgm:presLayoutVars>
          <dgm:chMax val="0"/>
          <dgm:bulletEnabled val="1"/>
        </dgm:presLayoutVars>
      </dgm:prSet>
      <dgm:spPr/>
    </dgm:pt>
    <dgm:pt modelId="{748FD1DC-6EB0-4502-AFDD-331B74800C12}" type="pres">
      <dgm:prSet presAssocID="{BD339BCC-9118-4D8F-B6CC-B7544FB174ED}" presName="childText" presStyleLbl="revTx" presStyleIdx="0" presStyleCnt="1">
        <dgm:presLayoutVars>
          <dgm:bulletEnabled val="1"/>
        </dgm:presLayoutVars>
      </dgm:prSet>
      <dgm:spPr/>
    </dgm:pt>
    <dgm:pt modelId="{CB0DBE9A-1D15-40B5-8EE9-AC31A8EB3663}" type="pres">
      <dgm:prSet presAssocID="{3F60F3A1-BB9B-4A32-BB79-900B0DA71A7F}" presName="parentText" presStyleLbl="node1" presStyleIdx="1" presStyleCnt="3">
        <dgm:presLayoutVars>
          <dgm:chMax val="0"/>
          <dgm:bulletEnabled val="1"/>
        </dgm:presLayoutVars>
      </dgm:prSet>
      <dgm:spPr/>
    </dgm:pt>
    <dgm:pt modelId="{4FC54F42-B5C6-453D-A48C-6314A0B49CD7}" type="pres">
      <dgm:prSet presAssocID="{F068A025-465C-4954-A52F-6974AC5A7AFC}" presName="spacer" presStyleCnt="0"/>
      <dgm:spPr/>
    </dgm:pt>
    <dgm:pt modelId="{4AAB837D-E424-4396-B557-5987A40E991F}" type="pres">
      <dgm:prSet presAssocID="{F5C720B2-B50C-4D77-9B92-76E283E6812D}" presName="parentText" presStyleLbl="node1" presStyleIdx="2" presStyleCnt="3">
        <dgm:presLayoutVars>
          <dgm:chMax val="0"/>
          <dgm:bulletEnabled val="1"/>
        </dgm:presLayoutVars>
      </dgm:prSet>
      <dgm:spPr/>
    </dgm:pt>
  </dgm:ptLst>
  <dgm:cxnLst>
    <dgm:cxn modelId="{8790FC19-D196-45F0-8B8B-D2D92C7E27DF}" srcId="{BD339BCC-9118-4D8F-B6CC-B7544FB174ED}" destId="{ACDD3274-160B-4CC1-9E70-0C49B4ADD58F}" srcOrd="1" destOrd="0" parTransId="{14874D18-D4A6-4D50-9B98-A3B8C35F57BA}" sibTransId="{2EB7B2D3-9251-4D35-89FD-80DA55172396}"/>
    <dgm:cxn modelId="{CBE13E32-995F-4B5A-A242-67C01454EC16}" srcId="{AF8CB2B7-C53C-48E1-A9C4-95E2F0A8C4B3}" destId="{F5C720B2-B50C-4D77-9B92-76E283E6812D}" srcOrd="2" destOrd="0" parTransId="{DAE31C10-F98D-4F66-9528-ECBCA0DDE0FF}" sibTransId="{BB964CDD-8AB2-4CEE-84CC-2F4F88896292}"/>
    <dgm:cxn modelId="{B12F6832-F190-4188-82A9-F34D9FC943EF}" type="presOf" srcId="{ACDD3274-160B-4CC1-9E70-0C49B4ADD58F}" destId="{748FD1DC-6EB0-4502-AFDD-331B74800C12}" srcOrd="0" destOrd="1" presId="urn:microsoft.com/office/officeart/2005/8/layout/vList2"/>
    <dgm:cxn modelId="{3CC7865D-A0E6-492D-AA1A-18C085C72A9C}" srcId="{AF8CB2B7-C53C-48E1-A9C4-95E2F0A8C4B3}" destId="{3F60F3A1-BB9B-4A32-BB79-900B0DA71A7F}" srcOrd="1" destOrd="0" parTransId="{68098A02-5950-4435-BABA-E4EB06AC571E}" sibTransId="{F068A025-465C-4954-A52F-6974AC5A7AFC}"/>
    <dgm:cxn modelId="{F810BF73-93F9-4C37-B499-D5F594DCE9E8}" type="presOf" srcId="{F5C720B2-B50C-4D77-9B92-76E283E6812D}" destId="{4AAB837D-E424-4396-B557-5987A40E991F}" srcOrd="0" destOrd="0" presId="urn:microsoft.com/office/officeart/2005/8/layout/vList2"/>
    <dgm:cxn modelId="{EDDBA07E-7BF3-465D-A9F1-770ECCB3FF99}" type="presOf" srcId="{3F60F3A1-BB9B-4A32-BB79-900B0DA71A7F}" destId="{CB0DBE9A-1D15-40B5-8EE9-AC31A8EB3663}" srcOrd="0" destOrd="0" presId="urn:microsoft.com/office/officeart/2005/8/layout/vList2"/>
    <dgm:cxn modelId="{2C3DAC80-C705-4C05-A2CB-EA8526B33CE8}" srcId="{BD339BCC-9118-4D8F-B6CC-B7544FB174ED}" destId="{46009569-A440-4AA4-953E-A39BB41D1133}" srcOrd="0" destOrd="0" parTransId="{9FA769B9-E3A4-4E89-8CED-0AA2564FCB5E}" sibTransId="{1C41F1A5-2866-450B-9129-4551FC99D10D}"/>
    <dgm:cxn modelId="{ED247E8D-6C7C-4135-B53F-F427E595F28D}" srcId="{AF8CB2B7-C53C-48E1-A9C4-95E2F0A8C4B3}" destId="{BD339BCC-9118-4D8F-B6CC-B7544FB174ED}" srcOrd="0" destOrd="0" parTransId="{71313855-63A9-4F18-B56C-08EED10DDB94}" sibTransId="{D871AF96-9AB4-4371-95AF-B2924500CB7C}"/>
    <dgm:cxn modelId="{E85FB8BF-EBDF-4EF5-ACA2-D0EAC2217BA8}" type="presOf" srcId="{BD339BCC-9118-4D8F-B6CC-B7544FB174ED}" destId="{E2BAEA77-F920-4F85-AE46-49E6ABC7B12A}" srcOrd="0" destOrd="0" presId="urn:microsoft.com/office/officeart/2005/8/layout/vList2"/>
    <dgm:cxn modelId="{B6F4CADE-B75F-4A9F-9D88-9DAF52696FAE}" type="presOf" srcId="{AF8CB2B7-C53C-48E1-A9C4-95E2F0A8C4B3}" destId="{E548E00E-85EF-4B8A-A42C-8919437D3929}" srcOrd="0" destOrd="0" presId="urn:microsoft.com/office/officeart/2005/8/layout/vList2"/>
    <dgm:cxn modelId="{051C66F2-366A-42EE-9057-927466BA468F}" type="presOf" srcId="{46009569-A440-4AA4-953E-A39BB41D1133}" destId="{748FD1DC-6EB0-4502-AFDD-331B74800C12}" srcOrd="0" destOrd="0" presId="urn:microsoft.com/office/officeart/2005/8/layout/vList2"/>
    <dgm:cxn modelId="{F0D60D48-41FC-4CAE-8AD0-2344E0BCB98F}" type="presParOf" srcId="{E548E00E-85EF-4B8A-A42C-8919437D3929}" destId="{E2BAEA77-F920-4F85-AE46-49E6ABC7B12A}" srcOrd="0" destOrd="0" presId="urn:microsoft.com/office/officeart/2005/8/layout/vList2"/>
    <dgm:cxn modelId="{8DF5532A-27CF-49FF-A9AF-C0CD0017091B}" type="presParOf" srcId="{E548E00E-85EF-4B8A-A42C-8919437D3929}" destId="{748FD1DC-6EB0-4502-AFDD-331B74800C12}" srcOrd="1" destOrd="0" presId="urn:microsoft.com/office/officeart/2005/8/layout/vList2"/>
    <dgm:cxn modelId="{8DA5FABD-9017-4A38-AEA4-F2B68105770E}" type="presParOf" srcId="{E548E00E-85EF-4B8A-A42C-8919437D3929}" destId="{CB0DBE9A-1D15-40B5-8EE9-AC31A8EB3663}" srcOrd="2" destOrd="0" presId="urn:microsoft.com/office/officeart/2005/8/layout/vList2"/>
    <dgm:cxn modelId="{D651070E-2674-4006-865B-58730DD628FD}" type="presParOf" srcId="{E548E00E-85EF-4B8A-A42C-8919437D3929}" destId="{4FC54F42-B5C6-453D-A48C-6314A0B49CD7}" srcOrd="3" destOrd="0" presId="urn:microsoft.com/office/officeart/2005/8/layout/vList2"/>
    <dgm:cxn modelId="{28CD6869-AC62-4058-B1C0-7D14280EFACF}" type="presParOf" srcId="{E548E00E-85EF-4B8A-A42C-8919437D3929}" destId="{4AAB837D-E424-4396-B557-5987A40E991F}"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6FCE75-6D6C-4846-A9AE-1BFDD5FB18F2}"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C4E511D-21E4-4699-896F-DFD2DBCDCBBD}">
      <dgm:prSet/>
      <dgm:spPr/>
      <dgm:t>
        <a:bodyPr/>
        <a:lstStyle/>
        <a:p>
          <a:pPr>
            <a:lnSpc>
              <a:spcPct val="100000"/>
            </a:lnSpc>
            <a:defRPr b="1"/>
          </a:pPr>
          <a:r>
            <a:rPr lang="en-GB" dirty="0"/>
            <a:t>The review of the health landscape identified the following shared issues that required resolution to move forward:</a:t>
          </a:r>
        </a:p>
        <a:p>
          <a:pPr>
            <a:lnSpc>
              <a:spcPct val="100000"/>
            </a:lnSpc>
            <a:defRPr b="1"/>
          </a:pPr>
          <a:br>
            <a:rPr lang="en-GB" dirty="0"/>
          </a:br>
          <a:endParaRPr lang="en-US" dirty="0"/>
        </a:p>
      </dgm:t>
    </dgm:pt>
    <dgm:pt modelId="{1082E6A4-6CB0-4B49-A8DB-3F3104987064}" type="parTrans" cxnId="{0C1FD79B-EBB5-414B-8DFD-A0F95599F34D}">
      <dgm:prSet/>
      <dgm:spPr/>
      <dgm:t>
        <a:bodyPr/>
        <a:lstStyle/>
        <a:p>
          <a:endParaRPr lang="en-US"/>
        </a:p>
      </dgm:t>
    </dgm:pt>
    <dgm:pt modelId="{8BBDBCC7-D91E-49DB-87A7-2828EA10D3F7}" type="sibTrans" cxnId="{0C1FD79B-EBB5-414B-8DFD-A0F95599F34D}">
      <dgm:prSet/>
      <dgm:spPr/>
      <dgm:t>
        <a:bodyPr/>
        <a:lstStyle/>
        <a:p>
          <a:endParaRPr lang="en-US"/>
        </a:p>
      </dgm:t>
    </dgm:pt>
    <dgm:pt modelId="{19A931DB-9C13-4AE3-90FF-CB574DA8D04B}">
      <dgm:prSet/>
      <dgm:spPr/>
      <dgm:t>
        <a:bodyPr/>
        <a:lstStyle/>
        <a:p>
          <a:pPr>
            <a:lnSpc>
              <a:spcPct val="100000"/>
            </a:lnSpc>
            <a:defRPr b="1"/>
          </a:pPr>
          <a:r>
            <a:rPr lang="en-GB" dirty="0"/>
            <a:t>The team comprised:</a:t>
          </a:r>
          <a:endParaRPr lang="en-US" dirty="0"/>
        </a:p>
      </dgm:t>
    </dgm:pt>
    <dgm:pt modelId="{EC185E56-3630-4F73-96A3-17D61C260CE4}" type="parTrans" cxnId="{6009E5C9-9C6F-4729-95BA-F46EF01FE1CF}">
      <dgm:prSet/>
      <dgm:spPr/>
      <dgm:t>
        <a:bodyPr/>
        <a:lstStyle/>
        <a:p>
          <a:endParaRPr lang="en-US"/>
        </a:p>
      </dgm:t>
    </dgm:pt>
    <dgm:pt modelId="{CDFA4029-47C0-42BB-B43F-F6A178487242}" type="sibTrans" cxnId="{6009E5C9-9C6F-4729-95BA-F46EF01FE1CF}">
      <dgm:prSet/>
      <dgm:spPr/>
      <dgm:t>
        <a:bodyPr/>
        <a:lstStyle/>
        <a:p>
          <a:endParaRPr lang="en-US"/>
        </a:p>
      </dgm:t>
    </dgm:pt>
    <dgm:pt modelId="{EFDFDCA2-6368-413A-8B66-2EE2F7DEF0E1}">
      <dgm:prSet/>
      <dgm:spPr/>
      <dgm:t>
        <a:bodyPr/>
        <a:lstStyle/>
        <a:p>
          <a:pPr>
            <a:lnSpc>
              <a:spcPct val="100000"/>
            </a:lnSpc>
          </a:pPr>
          <a:endParaRPr lang="en-US" sz="1100" dirty="0"/>
        </a:p>
      </dgm:t>
    </dgm:pt>
    <dgm:pt modelId="{3506B5BA-3D49-4C15-8B10-9724395029EE}" type="parTrans" cxnId="{59056548-9826-408A-AD5F-3F081B95807C}">
      <dgm:prSet/>
      <dgm:spPr/>
      <dgm:t>
        <a:bodyPr/>
        <a:lstStyle/>
        <a:p>
          <a:endParaRPr lang="en-US"/>
        </a:p>
      </dgm:t>
    </dgm:pt>
    <dgm:pt modelId="{8572F5C7-0FA7-4C8E-90BC-67D0EDD6F54A}" type="sibTrans" cxnId="{59056548-9826-408A-AD5F-3F081B95807C}">
      <dgm:prSet/>
      <dgm:spPr/>
      <dgm:t>
        <a:bodyPr/>
        <a:lstStyle/>
        <a:p>
          <a:endParaRPr lang="en-US"/>
        </a:p>
      </dgm:t>
    </dgm:pt>
    <dgm:pt modelId="{70F9CED3-D76D-4F5E-9566-37DE60EAABDC}">
      <dgm:prSet custT="1"/>
      <dgm:spPr/>
      <dgm:t>
        <a:bodyPr/>
        <a:lstStyle/>
        <a:p>
          <a:pPr>
            <a:lnSpc>
              <a:spcPct val="100000"/>
            </a:lnSpc>
          </a:pPr>
          <a:r>
            <a:rPr lang="en-GB" sz="1200" dirty="0"/>
            <a:t>the pressures on the CCG CC budget and the backlog of CC assessments.</a:t>
          </a:r>
          <a:endParaRPr lang="en-US" sz="1200" dirty="0"/>
        </a:p>
      </dgm:t>
    </dgm:pt>
    <dgm:pt modelId="{4E776EE0-2ECA-4C5F-AE5D-F70C1950BFC3}" type="parTrans" cxnId="{DED3BB94-D5BC-4E1B-B013-CF114DC8C472}">
      <dgm:prSet/>
      <dgm:spPr/>
      <dgm:t>
        <a:bodyPr/>
        <a:lstStyle/>
        <a:p>
          <a:endParaRPr lang="en-GB"/>
        </a:p>
      </dgm:t>
    </dgm:pt>
    <dgm:pt modelId="{0628F239-72AC-4005-8F3E-178D152102E5}" type="sibTrans" cxnId="{DED3BB94-D5BC-4E1B-B013-CF114DC8C472}">
      <dgm:prSet/>
      <dgm:spPr/>
      <dgm:t>
        <a:bodyPr/>
        <a:lstStyle/>
        <a:p>
          <a:endParaRPr lang="en-GB"/>
        </a:p>
      </dgm:t>
    </dgm:pt>
    <dgm:pt modelId="{0F1D363A-827F-4436-869F-85A2A46CFFE7}">
      <dgm:prSet custT="1"/>
      <dgm:spPr/>
      <dgm:t>
        <a:bodyPr/>
        <a:lstStyle/>
        <a:p>
          <a:pPr>
            <a:lnSpc>
              <a:spcPct val="100000"/>
            </a:lnSpc>
          </a:pPr>
          <a:r>
            <a:rPr lang="en-GB" sz="1200" dirty="0"/>
            <a:t>Individualised approach to agreeing funding splits.</a:t>
          </a:r>
          <a:endParaRPr lang="en-US" sz="1200" dirty="0"/>
        </a:p>
      </dgm:t>
    </dgm:pt>
    <dgm:pt modelId="{F5717154-4A42-4F50-9C4E-5BE48CB3CEE0}" type="parTrans" cxnId="{95FEFA6F-9212-47D2-8D8D-26EB3562D10A}">
      <dgm:prSet/>
      <dgm:spPr/>
      <dgm:t>
        <a:bodyPr/>
        <a:lstStyle/>
        <a:p>
          <a:endParaRPr lang="en-GB"/>
        </a:p>
      </dgm:t>
    </dgm:pt>
    <dgm:pt modelId="{FE652BA8-D107-490E-B33F-26D58324F85B}" type="sibTrans" cxnId="{95FEFA6F-9212-47D2-8D8D-26EB3562D10A}">
      <dgm:prSet/>
      <dgm:spPr/>
      <dgm:t>
        <a:bodyPr/>
        <a:lstStyle/>
        <a:p>
          <a:endParaRPr lang="en-GB"/>
        </a:p>
      </dgm:t>
    </dgm:pt>
    <dgm:pt modelId="{C1D3C13C-FC7B-4833-A07C-48D0DFB6A2EE}">
      <dgm:prSet custT="1"/>
      <dgm:spPr/>
      <dgm:t>
        <a:bodyPr/>
        <a:lstStyle/>
        <a:p>
          <a:pPr>
            <a:lnSpc>
              <a:spcPct val="100000"/>
            </a:lnSpc>
          </a:pPr>
          <a:r>
            <a:rPr lang="en-GB" sz="1200" dirty="0"/>
            <a:t>Different processes for different types of need.</a:t>
          </a:r>
          <a:endParaRPr lang="en-US" sz="1200" dirty="0"/>
        </a:p>
      </dgm:t>
    </dgm:pt>
    <dgm:pt modelId="{A9B4BB5E-1797-4ADB-8C4B-EEDA00F33F20}" type="parTrans" cxnId="{573DC1E2-9383-42BC-8DB2-0C53C5E6FDA5}">
      <dgm:prSet/>
      <dgm:spPr/>
      <dgm:t>
        <a:bodyPr/>
        <a:lstStyle/>
        <a:p>
          <a:endParaRPr lang="en-GB"/>
        </a:p>
      </dgm:t>
    </dgm:pt>
    <dgm:pt modelId="{496DF254-CE83-4DCF-B54D-655AE5CFE2A0}" type="sibTrans" cxnId="{573DC1E2-9383-42BC-8DB2-0C53C5E6FDA5}">
      <dgm:prSet/>
      <dgm:spPr/>
      <dgm:t>
        <a:bodyPr/>
        <a:lstStyle/>
        <a:p>
          <a:endParaRPr lang="en-GB"/>
        </a:p>
      </dgm:t>
    </dgm:pt>
    <dgm:pt modelId="{C236CFED-0027-41D9-A62B-96D949BEACC9}">
      <dgm:prSet custT="1"/>
      <dgm:spPr/>
      <dgm:t>
        <a:bodyPr/>
        <a:lstStyle/>
        <a:p>
          <a:pPr>
            <a:lnSpc>
              <a:spcPct val="100000"/>
            </a:lnSpc>
          </a:pPr>
          <a:r>
            <a:rPr lang="en-GB" sz="1200" dirty="0"/>
            <a:t>Increases in placements for children eligible for S117 after care and with challenging behaviour.</a:t>
          </a:r>
          <a:endParaRPr lang="en-US" sz="1200" dirty="0"/>
        </a:p>
      </dgm:t>
    </dgm:pt>
    <dgm:pt modelId="{AB5E8A53-7B0D-43C3-872F-F5A921EB10A8}" type="parTrans" cxnId="{FC0A6B8F-7FD2-4599-8F88-3963FB1FEEC3}">
      <dgm:prSet/>
      <dgm:spPr/>
      <dgm:t>
        <a:bodyPr/>
        <a:lstStyle/>
        <a:p>
          <a:endParaRPr lang="en-GB"/>
        </a:p>
      </dgm:t>
    </dgm:pt>
    <dgm:pt modelId="{66451484-E91A-486C-99E7-F91F0B2F068F}" type="sibTrans" cxnId="{FC0A6B8F-7FD2-4599-8F88-3963FB1FEEC3}">
      <dgm:prSet/>
      <dgm:spPr/>
      <dgm:t>
        <a:bodyPr/>
        <a:lstStyle/>
        <a:p>
          <a:endParaRPr lang="en-GB"/>
        </a:p>
      </dgm:t>
    </dgm:pt>
    <dgm:pt modelId="{3EADDDC0-0052-4896-B824-C14FEBCD1FF4}">
      <dgm:prSet custT="1"/>
      <dgm:spPr/>
      <dgm:t>
        <a:bodyPr/>
        <a:lstStyle/>
        <a:p>
          <a:pPr>
            <a:lnSpc>
              <a:spcPct val="100000"/>
            </a:lnSpc>
          </a:pPr>
          <a:r>
            <a:rPr lang="en-GB" sz="1200" dirty="0"/>
            <a:t>Perceptions regarding outstanding contributions from Health,</a:t>
          </a:r>
          <a:endParaRPr lang="en-US" sz="1200" dirty="0"/>
        </a:p>
      </dgm:t>
    </dgm:pt>
    <dgm:pt modelId="{A605E67A-71E7-49CA-817D-DA4CD2CD0E61}" type="sibTrans" cxnId="{BF6E4C2B-D2B1-4A43-8B26-9EDC305DDD80}">
      <dgm:prSet/>
      <dgm:spPr/>
      <dgm:t>
        <a:bodyPr/>
        <a:lstStyle/>
        <a:p>
          <a:endParaRPr lang="en-GB"/>
        </a:p>
      </dgm:t>
    </dgm:pt>
    <dgm:pt modelId="{76AE22FC-8EC5-4A26-AA11-A0D1C2F8EB41}" type="parTrans" cxnId="{BF6E4C2B-D2B1-4A43-8B26-9EDC305DDD80}">
      <dgm:prSet/>
      <dgm:spPr/>
      <dgm:t>
        <a:bodyPr/>
        <a:lstStyle/>
        <a:p>
          <a:endParaRPr lang="en-GB"/>
        </a:p>
      </dgm:t>
    </dgm:pt>
    <dgm:pt modelId="{693F8D0A-836A-4C4B-ADF1-A7155E65CA41}">
      <dgm:prSet/>
      <dgm:spPr/>
      <dgm:t>
        <a:bodyPr/>
        <a:lstStyle/>
        <a:p>
          <a:pPr>
            <a:lnSpc>
              <a:spcPct val="100000"/>
            </a:lnSpc>
            <a:defRPr b="1"/>
          </a:pPr>
          <a:r>
            <a:rPr lang="en-GB" dirty="0"/>
            <a:t>With an appropriately resourced improvement programme in a centralised team to manage health and health funding issues to improve consistency, understanding of the process and increase the quality of referrals.</a:t>
          </a:r>
          <a:endParaRPr lang="en-US" dirty="0"/>
        </a:p>
      </dgm:t>
    </dgm:pt>
    <dgm:pt modelId="{29036BD8-3E7A-4158-8F81-62D26C78E131}" type="parTrans" cxnId="{B0041123-8910-42EA-BC1F-CF4562FAA6F8}">
      <dgm:prSet/>
      <dgm:spPr/>
      <dgm:t>
        <a:bodyPr/>
        <a:lstStyle/>
        <a:p>
          <a:endParaRPr lang="en-GB"/>
        </a:p>
      </dgm:t>
    </dgm:pt>
    <dgm:pt modelId="{CD83B03D-EC82-46A4-AE5F-9FF71BF2388B}" type="sibTrans" cxnId="{B0041123-8910-42EA-BC1F-CF4562FAA6F8}">
      <dgm:prSet/>
      <dgm:spPr/>
      <dgm:t>
        <a:bodyPr/>
        <a:lstStyle/>
        <a:p>
          <a:endParaRPr lang="en-GB"/>
        </a:p>
      </dgm:t>
    </dgm:pt>
    <dgm:pt modelId="{D94BE3B3-7DD0-40D7-BB1E-C25A82B770F3}">
      <dgm:prSet custT="1"/>
      <dgm:spPr/>
      <dgm:t>
        <a:bodyPr/>
        <a:lstStyle/>
        <a:p>
          <a:pPr>
            <a:lnSpc>
              <a:spcPct val="100000"/>
            </a:lnSpc>
          </a:pPr>
          <a:r>
            <a:rPr lang="en-GB" sz="1200" dirty="0"/>
            <a:t>Senior manager with delegated decision-making authority</a:t>
          </a:r>
          <a:endParaRPr lang="en-US" sz="1200" dirty="0"/>
        </a:p>
      </dgm:t>
    </dgm:pt>
    <dgm:pt modelId="{83C6D1D5-83AC-4F60-9A82-1D1C7852674E}" type="parTrans" cxnId="{AF524BD1-E9C4-4631-93C7-9B0BAAF19DA1}">
      <dgm:prSet/>
      <dgm:spPr/>
      <dgm:t>
        <a:bodyPr/>
        <a:lstStyle/>
        <a:p>
          <a:endParaRPr lang="en-GB"/>
        </a:p>
      </dgm:t>
    </dgm:pt>
    <dgm:pt modelId="{2BC4AEF0-BEC8-4BC0-8427-636346F3DD9D}" type="sibTrans" cxnId="{AF524BD1-E9C4-4631-93C7-9B0BAAF19DA1}">
      <dgm:prSet/>
      <dgm:spPr/>
      <dgm:t>
        <a:bodyPr/>
        <a:lstStyle/>
        <a:p>
          <a:endParaRPr lang="en-GB"/>
        </a:p>
      </dgm:t>
    </dgm:pt>
    <dgm:pt modelId="{7674E064-A2C4-4CD1-B196-AF9F1875FAAF}">
      <dgm:prSet custT="1"/>
      <dgm:spPr/>
      <dgm:t>
        <a:bodyPr/>
        <a:lstStyle/>
        <a:p>
          <a:pPr>
            <a:lnSpc>
              <a:spcPct val="100000"/>
            </a:lnSpc>
          </a:pPr>
          <a:r>
            <a:rPr lang="en-GB" sz="1200"/>
            <a:t>Operational manager</a:t>
          </a:r>
          <a:endParaRPr lang="en-US" sz="1200" dirty="0"/>
        </a:p>
      </dgm:t>
    </dgm:pt>
    <dgm:pt modelId="{5B0EDB86-F4AB-4DBA-88D5-B28FC2E5D2A5}" type="parTrans" cxnId="{B21BFDCD-DB30-4B51-919C-42CE72FD29DE}">
      <dgm:prSet/>
      <dgm:spPr/>
      <dgm:t>
        <a:bodyPr/>
        <a:lstStyle/>
        <a:p>
          <a:endParaRPr lang="en-GB"/>
        </a:p>
      </dgm:t>
    </dgm:pt>
    <dgm:pt modelId="{577FA7FD-F58C-4C45-AA10-90306CC0BC10}" type="sibTrans" cxnId="{B21BFDCD-DB30-4B51-919C-42CE72FD29DE}">
      <dgm:prSet/>
      <dgm:spPr/>
      <dgm:t>
        <a:bodyPr/>
        <a:lstStyle/>
        <a:p>
          <a:endParaRPr lang="en-GB"/>
        </a:p>
      </dgm:t>
    </dgm:pt>
    <dgm:pt modelId="{28E2892D-D2B4-4615-A3F7-0F10024610C3}">
      <dgm:prSet custT="1"/>
      <dgm:spPr/>
      <dgm:t>
        <a:bodyPr/>
        <a:lstStyle/>
        <a:p>
          <a:pPr>
            <a:lnSpc>
              <a:spcPct val="100000"/>
            </a:lnSpc>
          </a:pPr>
          <a:r>
            <a:rPr lang="en-GB" sz="1200" dirty="0"/>
            <a:t>Senior administrator</a:t>
          </a:r>
          <a:endParaRPr lang="en-US" sz="1200" dirty="0"/>
        </a:p>
      </dgm:t>
    </dgm:pt>
    <dgm:pt modelId="{50B5F03F-F76D-431C-90DF-082732B4517E}" type="parTrans" cxnId="{F3DF3593-4332-4296-AF57-56A69B035A30}">
      <dgm:prSet/>
      <dgm:spPr/>
      <dgm:t>
        <a:bodyPr/>
        <a:lstStyle/>
        <a:p>
          <a:endParaRPr lang="en-GB"/>
        </a:p>
      </dgm:t>
    </dgm:pt>
    <dgm:pt modelId="{5AD891EB-ED25-4075-8F64-3A96EBAB78AD}" type="sibTrans" cxnId="{F3DF3593-4332-4296-AF57-56A69B035A30}">
      <dgm:prSet/>
      <dgm:spPr/>
      <dgm:t>
        <a:bodyPr/>
        <a:lstStyle/>
        <a:p>
          <a:endParaRPr lang="en-GB"/>
        </a:p>
      </dgm:t>
    </dgm:pt>
    <dgm:pt modelId="{41570132-A496-40B5-AC49-40A57CB52C72}" type="pres">
      <dgm:prSet presAssocID="{B56FCE75-6D6C-4846-A9AE-1BFDD5FB18F2}" presName="root" presStyleCnt="0">
        <dgm:presLayoutVars>
          <dgm:dir/>
          <dgm:resizeHandles val="exact"/>
        </dgm:presLayoutVars>
      </dgm:prSet>
      <dgm:spPr/>
    </dgm:pt>
    <dgm:pt modelId="{11C3D349-4524-4FB1-80AC-BB8511FC82A2}" type="pres">
      <dgm:prSet presAssocID="{0C4E511D-21E4-4699-896F-DFD2DBCDCBBD}" presName="compNode" presStyleCnt="0"/>
      <dgm:spPr/>
    </dgm:pt>
    <dgm:pt modelId="{55F6E10E-2509-409D-9F72-51F457D0FC68}" type="pres">
      <dgm:prSet presAssocID="{0C4E511D-21E4-4699-896F-DFD2DBCDCBB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 b="-1000"/>
          </a:stretch>
        </a:blipFill>
        <a:ln>
          <a:noFill/>
        </a:ln>
      </dgm:spPr>
      <dgm:extLst>
        <a:ext uri="{E40237B7-FDA0-4F09-8148-C483321AD2D9}">
          <dgm14:cNvPr xmlns:dgm14="http://schemas.microsoft.com/office/drawing/2010/diagram" id="0" name="" descr="Customer review with solid fill"/>
        </a:ext>
      </dgm:extLst>
    </dgm:pt>
    <dgm:pt modelId="{10BE8C05-99DE-4771-85E3-B84FA6A0B1D9}" type="pres">
      <dgm:prSet presAssocID="{0C4E511D-21E4-4699-896F-DFD2DBCDCBBD}" presName="iconSpace" presStyleCnt="0"/>
      <dgm:spPr/>
    </dgm:pt>
    <dgm:pt modelId="{5B043149-CF3D-4247-8D13-6979F8BA5BD8}" type="pres">
      <dgm:prSet presAssocID="{0C4E511D-21E4-4699-896F-DFD2DBCDCBBD}" presName="parTx" presStyleLbl="revTx" presStyleIdx="0" presStyleCnt="6">
        <dgm:presLayoutVars>
          <dgm:chMax val="0"/>
          <dgm:chPref val="0"/>
        </dgm:presLayoutVars>
      </dgm:prSet>
      <dgm:spPr/>
    </dgm:pt>
    <dgm:pt modelId="{425FB0DB-344F-4BF4-BD20-571A226CF499}" type="pres">
      <dgm:prSet presAssocID="{0C4E511D-21E4-4699-896F-DFD2DBCDCBBD}" presName="txSpace" presStyleCnt="0"/>
      <dgm:spPr/>
    </dgm:pt>
    <dgm:pt modelId="{692124D4-73F2-4635-9905-07AF417CB237}" type="pres">
      <dgm:prSet presAssocID="{0C4E511D-21E4-4699-896F-DFD2DBCDCBBD}" presName="desTx" presStyleLbl="revTx" presStyleIdx="1" presStyleCnt="6" custScaleX="91068" custScaleY="218526" custLinFactNeighborX="5422" custLinFactNeighborY="345">
        <dgm:presLayoutVars/>
      </dgm:prSet>
      <dgm:spPr/>
    </dgm:pt>
    <dgm:pt modelId="{0822C6A4-CAA9-4C55-8253-B004D8215C66}" type="pres">
      <dgm:prSet presAssocID="{8BBDBCC7-D91E-49DB-87A7-2828EA10D3F7}" presName="sibTrans" presStyleCnt="0"/>
      <dgm:spPr/>
    </dgm:pt>
    <dgm:pt modelId="{6B2DE3D4-94BB-4722-A085-AAEBF5674AFC}" type="pres">
      <dgm:prSet presAssocID="{693F8D0A-836A-4C4B-ADF1-A7155E65CA41}" presName="compNode" presStyleCnt="0"/>
      <dgm:spPr/>
    </dgm:pt>
    <dgm:pt modelId="{66849AC1-A542-42F0-BFE4-1CAA8B3640AC}" type="pres">
      <dgm:prSet presAssocID="{693F8D0A-836A-4C4B-ADF1-A7155E65CA4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ipboard Badge with solid fill"/>
        </a:ext>
      </dgm:extLst>
    </dgm:pt>
    <dgm:pt modelId="{5571C804-CA08-429A-B26E-89FD1FE98BAA}" type="pres">
      <dgm:prSet presAssocID="{693F8D0A-836A-4C4B-ADF1-A7155E65CA41}" presName="iconSpace" presStyleCnt="0"/>
      <dgm:spPr/>
    </dgm:pt>
    <dgm:pt modelId="{D1AF61F9-0CAE-4220-B7CE-ADFC912E759E}" type="pres">
      <dgm:prSet presAssocID="{693F8D0A-836A-4C4B-ADF1-A7155E65CA41}" presName="parTx" presStyleLbl="revTx" presStyleIdx="2" presStyleCnt="6">
        <dgm:presLayoutVars>
          <dgm:chMax val="0"/>
          <dgm:chPref val="0"/>
        </dgm:presLayoutVars>
      </dgm:prSet>
      <dgm:spPr/>
    </dgm:pt>
    <dgm:pt modelId="{0BF4165A-D81A-4183-99A8-7C1FE7B1BC58}" type="pres">
      <dgm:prSet presAssocID="{693F8D0A-836A-4C4B-ADF1-A7155E65CA41}" presName="txSpace" presStyleCnt="0"/>
      <dgm:spPr/>
    </dgm:pt>
    <dgm:pt modelId="{B0528F48-CDD5-495D-B0D6-C0F984FB4980}" type="pres">
      <dgm:prSet presAssocID="{693F8D0A-836A-4C4B-ADF1-A7155E65CA41}" presName="desTx" presStyleLbl="revTx" presStyleIdx="3" presStyleCnt="6">
        <dgm:presLayoutVars/>
      </dgm:prSet>
      <dgm:spPr/>
    </dgm:pt>
    <dgm:pt modelId="{DBABE092-549B-4E44-BE15-FEC1E419D750}" type="pres">
      <dgm:prSet presAssocID="{CD83B03D-EC82-46A4-AE5F-9FF71BF2388B}" presName="sibTrans" presStyleCnt="0"/>
      <dgm:spPr/>
    </dgm:pt>
    <dgm:pt modelId="{CDDB7020-DDF6-4ED9-8D33-872F90246F6E}" type="pres">
      <dgm:prSet presAssocID="{19A931DB-9C13-4AE3-90FF-CB574DA8D04B}" presName="compNode" presStyleCnt="0"/>
      <dgm:spPr/>
    </dgm:pt>
    <dgm:pt modelId="{18B8855E-04B5-4CD5-A862-94733E9D3E05}" type="pres">
      <dgm:prSet presAssocID="{19A931DB-9C13-4AE3-90FF-CB574DA8D04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erarchy"/>
        </a:ext>
      </dgm:extLst>
    </dgm:pt>
    <dgm:pt modelId="{306D8B32-3B8E-48A3-BAB3-1DB5A755F258}" type="pres">
      <dgm:prSet presAssocID="{19A931DB-9C13-4AE3-90FF-CB574DA8D04B}" presName="iconSpace" presStyleCnt="0"/>
      <dgm:spPr/>
    </dgm:pt>
    <dgm:pt modelId="{85605468-9589-44C4-90B0-E3B7FB0CAE46}" type="pres">
      <dgm:prSet presAssocID="{19A931DB-9C13-4AE3-90FF-CB574DA8D04B}" presName="parTx" presStyleLbl="revTx" presStyleIdx="4" presStyleCnt="6">
        <dgm:presLayoutVars>
          <dgm:chMax val="0"/>
          <dgm:chPref val="0"/>
        </dgm:presLayoutVars>
      </dgm:prSet>
      <dgm:spPr/>
    </dgm:pt>
    <dgm:pt modelId="{A0894243-493A-4740-B38E-4D1CFA3C971A}" type="pres">
      <dgm:prSet presAssocID="{19A931DB-9C13-4AE3-90FF-CB574DA8D04B}" presName="txSpace" presStyleCnt="0"/>
      <dgm:spPr/>
    </dgm:pt>
    <dgm:pt modelId="{880C2CB4-7B70-41DD-A3D4-D2E128CF3286}" type="pres">
      <dgm:prSet presAssocID="{19A931DB-9C13-4AE3-90FF-CB574DA8D04B}" presName="desTx" presStyleLbl="revTx" presStyleIdx="5" presStyleCnt="6" custLinFactNeighborX="-520" custLinFactNeighborY="-89615">
        <dgm:presLayoutVars/>
      </dgm:prSet>
      <dgm:spPr/>
    </dgm:pt>
  </dgm:ptLst>
  <dgm:cxnLst>
    <dgm:cxn modelId="{D1279B11-EB83-479C-97DD-40357DC63ED3}" type="presOf" srcId="{0F1D363A-827F-4436-869F-85A2A46CFFE7}" destId="{692124D4-73F2-4635-9905-07AF417CB237}" srcOrd="0" destOrd="2" presId="urn:microsoft.com/office/officeart/2018/5/layout/CenteredIconLabelDescriptionList"/>
    <dgm:cxn modelId="{75A17B14-A34B-476C-9569-A0D934EE7883}" type="presOf" srcId="{3EADDDC0-0052-4896-B824-C14FEBCD1FF4}" destId="{692124D4-73F2-4635-9905-07AF417CB237}" srcOrd="0" destOrd="0" presId="urn:microsoft.com/office/officeart/2018/5/layout/CenteredIconLabelDescriptionList"/>
    <dgm:cxn modelId="{8352F816-0A2A-4B04-97F3-825E9B769AAD}" type="presOf" srcId="{D94BE3B3-7DD0-40D7-BB1E-C25A82B770F3}" destId="{880C2CB4-7B70-41DD-A3D4-D2E128CF3286}" srcOrd="0" destOrd="0" presId="urn:microsoft.com/office/officeart/2018/5/layout/CenteredIconLabelDescriptionList"/>
    <dgm:cxn modelId="{399F7817-015C-41CC-859A-2060DB33E579}" type="presOf" srcId="{0C4E511D-21E4-4699-896F-DFD2DBCDCBBD}" destId="{5B043149-CF3D-4247-8D13-6979F8BA5BD8}" srcOrd="0" destOrd="0" presId="urn:microsoft.com/office/officeart/2018/5/layout/CenteredIconLabelDescriptionList"/>
    <dgm:cxn modelId="{9FB3181B-76D1-41FA-AD05-1D2616DDF1D5}" type="presOf" srcId="{7674E064-A2C4-4CD1-B196-AF9F1875FAAF}" destId="{880C2CB4-7B70-41DD-A3D4-D2E128CF3286}" srcOrd="0" destOrd="1" presId="urn:microsoft.com/office/officeart/2018/5/layout/CenteredIconLabelDescriptionList"/>
    <dgm:cxn modelId="{B0041123-8910-42EA-BC1F-CF4562FAA6F8}" srcId="{B56FCE75-6D6C-4846-A9AE-1BFDD5FB18F2}" destId="{693F8D0A-836A-4C4B-ADF1-A7155E65CA41}" srcOrd="1" destOrd="0" parTransId="{29036BD8-3E7A-4158-8F81-62D26C78E131}" sibTransId="{CD83B03D-EC82-46A4-AE5F-9FF71BF2388B}"/>
    <dgm:cxn modelId="{BF6E4C2B-D2B1-4A43-8B26-9EDC305DDD80}" srcId="{0C4E511D-21E4-4699-896F-DFD2DBCDCBBD}" destId="{3EADDDC0-0052-4896-B824-C14FEBCD1FF4}" srcOrd="0" destOrd="0" parTransId="{76AE22FC-8EC5-4A26-AA11-A0D1C2F8EB41}" sibTransId="{A605E67A-71E7-49CA-817D-DA4CD2CD0E61}"/>
    <dgm:cxn modelId="{BAA3CB31-923F-46BE-AF74-B74EEC24F0C4}" type="presOf" srcId="{B56FCE75-6D6C-4846-A9AE-1BFDD5FB18F2}" destId="{41570132-A496-40B5-AC49-40A57CB52C72}" srcOrd="0" destOrd="0" presId="urn:microsoft.com/office/officeart/2018/5/layout/CenteredIconLabelDescriptionList"/>
    <dgm:cxn modelId="{5ADEB636-53CD-4A77-8C7B-B0B5E49049FC}" type="presOf" srcId="{19A931DB-9C13-4AE3-90FF-CB574DA8D04B}" destId="{85605468-9589-44C4-90B0-E3B7FB0CAE46}" srcOrd="0" destOrd="0" presId="urn:microsoft.com/office/officeart/2018/5/layout/CenteredIconLabelDescriptionList"/>
    <dgm:cxn modelId="{0D3D0339-D5F6-4249-A3B9-5D0BE4E6AB9E}" type="presOf" srcId="{70F9CED3-D76D-4F5E-9566-37DE60EAABDC}" destId="{692124D4-73F2-4635-9905-07AF417CB237}" srcOrd="0" destOrd="1" presId="urn:microsoft.com/office/officeart/2018/5/layout/CenteredIconLabelDescriptionList"/>
    <dgm:cxn modelId="{C0763B5F-CB1E-4578-B241-6D49B19B27DD}" type="presOf" srcId="{28E2892D-D2B4-4615-A3F7-0F10024610C3}" destId="{880C2CB4-7B70-41DD-A3D4-D2E128CF3286}" srcOrd="0" destOrd="2" presId="urn:microsoft.com/office/officeart/2018/5/layout/CenteredIconLabelDescriptionList"/>
    <dgm:cxn modelId="{59056548-9826-408A-AD5F-3F081B95807C}" srcId="{19A931DB-9C13-4AE3-90FF-CB574DA8D04B}" destId="{EFDFDCA2-6368-413A-8B66-2EE2F7DEF0E1}" srcOrd="3" destOrd="0" parTransId="{3506B5BA-3D49-4C15-8B10-9724395029EE}" sibTransId="{8572F5C7-0FA7-4C8E-90BC-67D0EDD6F54A}"/>
    <dgm:cxn modelId="{95FEFA6F-9212-47D2-8D8D-26EB3562D10A}" srcId="{0C4E511D-21E4-4699-896F-DFD2DBCDCBBD}" destId="{0F1D363A-827F-4436-869F-85A2A46CFFE7}" srcOrd="2" destOrd="0" parTransId="{F5717154-4A42-4F50-9C4E-5BE48CB3CEE0}" sibTransId="{FE652BA8-D107-490E-B33F-26D58324F85B}"/>
    <dgm:cxn modelId="{FC0A6B8F-7FD2-4599-8F88-3963FB1FEEC3}" srcId="{0C4E511D-21E4-4699-896F-DFD2DBCDCBBD}" destId="{C236CFED-0027-41D9-A62B-96D949BEACC9}" srcOrd="4" destOrd="0" parTransId="{AB5E8A53-7B0D-43C3-872F-F5A921EB10A8}" sibTransId="{66451484-E91A-486C-99E7-F91F0B2F068F}"/>
    <dgm:cxn modelId="{F3DF3593-4332-4296-AF57-56A69B035A30}" srcId="{19A931DB-9C13-4AE3-90FF-CB574DA8D04B}" destId="{28E2892D-D2B4-4615-A3F7-0F10024610C3}" srcOrd="2" destOrd="0" parTransId="{50B5F03F-F76D-431C-90DF-082732B4517E}" sibTransId="{5AD891EB-ED25-4075-8F64-3A96EBAB78AD}"/>
    <dgm:cxn modelId="{DED3BB94-D5BC-4E1B-B013-CF114DC8C472}" srcId="{0C4E511D-21E4-4699-896F-DFD2DBCDCBBD}" destId="{70F9CED3-D76D-4F5E-9566-37DE60EAABDC}" srcOrd="1" destOrd="0" parTransId="{4E776EE0-2ECA-4C5F-AE5D-F70C1950BFC3}" sibTransId="{0628F239-72AC-4005-8F3E-178D152102E5}"/>
    <dgm:cxn modelId="{0C1FD79B-EBB5-414B-8DFD-A0F95599F34D}" srcId="{B56FCE75-6D6C-4846-A9AE-1BFDD5FB18F2}" destId="{0C4E511D-21E4-4699-896F-DFD2DBCDCBBD}" srcOrd="0" destOrd="0" parTransId="{1082E6A4-6CB0-4B49-A8DB-3F3104987064}" sibTransId="{8BBDBCC7-D91E-49DB-87A7-2828EA10D3F7}"/>
    <dgm:cxn modelId="{1E04F99C-B3C7-4EB6-B72A-F1C5A68D3F0B}" type="presOf" srcId="{C236CFED-0027-41D9-A62B-96D949BEACC9}" destId="{692124D4-73F2-4635-9905-07AF417CB237}" srcOrd="0" destOrd="4" presId="urn:microsoft.com/office/officeart/2018/5/layout/CenteredIconLabelDescriptionList"/>
    <dgm:cxn modelId="{DB32F2B9-E595-4A7F-8057-A744DC311199}" type="presOf" srcId="{C1D3C13C-FC7B-4833-A07C-48D0DFB6A2EE}" destId="{692124D4-73F2-4635-9905-07AF417CB237}" srcOrd="0" destOrd="3" presId="urn:microsoft.com/office/officeart/2018/5/layout/CenteredIconLabelDescriptionList"/>
    <dgm:cxn modelId="{099DBBC7-BF57-40C8-A58E-D62E19A7813C}" type="presOf" srcId="{EFDFDCA2-6368-413A-8B66-2EE2F7DEF0E1}" destId="{880C2CB4-7B70-41DD-A3D4-D2E128CF3286}" srcOrd="0" destOrd="3" presId="urn:microsoft.com/office/officeart/2018/5/layout/CenteredIconLabelDescriptionList"/>
    <dgm:cxn modelId="{6009E5C9-9C6F-4729-95BA-F46EF01FE1CF}" srcId="{B56FCE75-6D6C-4846-A9AE-1BFDD5FB18F2}" destId="{19A931DB-9C13-4AE3-90FF-CB574DA8D04B}" srcOrd="2" destOrd="0" parTransId="{EC185E56-3630-4F73-96A3-17D61C260CE4}" sibTransId="{CDFA4029-47C0-42BB-B43F-F6A178487242}"/>
    <dgm:cxn modelId="{B21BFDCD-DB30-4B51-919C-42CE72FD29DE}" srcId="{19A931DB-9C13-4AE3-90FF-CB574DA8D04B}" destId="{7674E064-A2C4-4CD1-B196-AF9F1875FAAF}" srcOrd="1" destOrd="0" parTransId="{5B0EDB86-F4AB-4DBA-88D5-B28FC2E5D2A5}" sibTransId="{577FA7FD-F58C-4C45-AA10-90306CC0BC10}"/>
    <dgm:cxn modelId="{AF524BD1-E9C4-4631-93C7-9B0BAAF19DA1}" srcId="{19A931DB-9C13-4AE3-90FF-CB574DA8D04B}" destId="{D94BE3B3-7DD0-40D7-BB1E-C25A82B770F3}" srcOrd="0" destOrd="0" parTransId="{83C6D1D5-83AC-4F60-9A82-1D1C7852674E}" sibTransId="{2BC4AEF0-BEC8-4BC0-8427-636346F3DD9D}"/>
    <dgm:cxn modelId="{46F42EE2-A150-4C18-9E26-1151E2A35074}" type="presOf" srcId="{693F8D0A-836A-4C4B-ADF1-A7155E65CA41}" destId="{D1AF61F9-0CAE-4220-B7CE-ADFC912E759E}" srcOrd="0" destOrd="0" presId="urn:microsoft.com/office/officeart/2018/5/layout/CenteredIconLabelDescriptionList"/>
    <dgm:cxn modelId="{573DC1E2-9383-42BC-8DB2-0C53C5E6FDA5}" srcId="{0C4E511D-21E4-4699-896F-DFD2DBCDCBBD}" destId="{C1D3C13C-FC7B-4833-A07C-48D0DFB6A2EE}" srcOrd="3" destOrd="0" parTransId="{A9B4BB5E-1797-4ADB-8C4B-EEDA00F33F20}" sibTransId="{496DF254-CE83-4DCF-B54D-655AE5CFE2A0}"/>
    <dgm:cxn modelId="{67C662A0-97CC-48B7-B3FE-41BD5F02FF0B}" type="presParOf" srcId="{41570132-A496-40B5-AC49-40A57CB52C72}" destId="{11C3D349-4524-4FB1-80AC-BB8511FC82A2}" srcOrd="0" destOrd="0" presId="urn:microsoft.com/office/officeart/2018/5/layout/CenteredIconLabelDescriptionList"/>
    <dgm:cxn modelId="{1DCE61EC-C9A2-44BE-992B-F8D088636E8A}" type="presParOf" srcId="{11C3D349-4524-4FB1-80AC-BB8511FC82A2}" destId="{55F6E10E-2509-409D-9F72-51F457D0FC68}" srcOrd="0" destOrd="0" presId="urn:microsoft.com/office/officeart/2018/5/layout/CenteredIconLabelDescriptionList"/>
    <dgm:cxn modelId="{514B1BD3-D73B-4429-B62A-773D77A189E6}" type="presParOf" srcId="{11C3D349-4524-4FB1-80AC-BB8511FC82A2}" destId="{10BE8C05-99DE-4771-85E3-B84FA6A0B1D9}" srcOrd="1" destOrd="0" presId="urn:microsoft.com/office/officeart/2018/5/layout/CenteredIconLabelDescriptionList"/>
    <dgm:cxn modelId="{1B287BA3-0A7B-4E2B-BFEB-7D80515ADEFA}" type="presParOf" srcId="{11C3D349-4524-4FB1-80AC-BB8511FC82A2}" destId="{5B043149-CF3D-4247-8D13-6979F8BA5BD8}" srcOrd="2" destOrd="0" presId="urn:microsoft.com/office/officeart/2018/5/layout/CenteredIconLabelDescriptionList"/>
    <dgm:cxn modelId="{1D69992C-C977-4AB6-9BBA-9D9E1C9A01E7}" type="presParOf" srcId="{11C3D349-4524-4FB1-80AC-BB8511FC82A2}" destId="{425FB0DB-344F-4BF4-BD20-571A226CF499}" srcOrd="3" destOrd="0" presId="urn:microsoft.com/office/officeart/2018/5/layout/CenteredIconLabelDescriptionList"/>
    <dgm:cxn modelId="{722E5470-ACFF-4B1B-8A91-F47C0D7BF693}" type="presParOf" srcId="{11C3D349-4524-4FB1-80AC-BB8511FC82A2}" destId="{692124D4-73F2-4635-9905-07AF417CB237}" srcOrd="4" destOrd="0" presId="urn:microsoft.com/office/officeart/2018/5/layout/CenteredIconLabelDescriptionList"/>
    <dgm:cxn modelId="{C5F87135-6A06-444F-B63A-F853D8172D3B}" type="presParOf" srcId="{41570132-A496-40B5-AC49-40A57CB52C72}" destId="{0822C6A4-CAA9-4C55-8253-B004D8215C66}" srcOrd="1" destOrd="0" presId="urn:microsoft.com/office/officeart/2018/5/layout/CenteredIconLabelDescriptionList"/>
    <dgm:cxn modelId="{B6447E99-8BEE-4883-9362-9F58027D69B4}" type="presParOf" srcId="{41570132-A496-40B5-AC49-40A57CB52C72}" destId="{6B2DE3D4-94BB-4722-A085-AAEBF5674AFC}" srcOrd="2" destOrd="0" presId="urn:microsoft.com/office/officeart/2018/5/layout/CenteredIconLabelDescriptionList"/>
    <dgm:cxn modelId="{2C72BF03-D467-48F9-B40D-2232103F188B}" type="presParOf" srcId="{6B2DE3D4-94BB-4722-A085-AAEBF5674AFC}" destId="{66849AC1-A542-42F0-BFE4-1CAA8B3640AC}" srcOrd="0" destOrd="0" presId="urn:microsoft.com/office/officeart/2018/5/layout/CenteredIconLabelDescriptionList"/>
    <dgm:cxn modelId="{450A5095-CA76-4EE6-A01D-72C6565F826F}" type="presParOf" srcId="{6B2DE3D4-94BB-4722-A085-AAEBF5674AFC}" destId="{5571C804-CA08-429A-B26E-89FD1FE98BAA}" srcOrd="1" destOrd="0" presId="urn:microsoft.com/office/officeart/2018/5/layout/CenteredIconLabelDescriptionList"/>
    <dgm:cxn modelId="{C8DEB6A2-4EAC-4C31-ADF7-CC9478D82BB6}" type="presParOf" srcId="{6B2DE3D4-94BB-4722-A085-AAEBF5674AFC}" destId="{D1AF61F9-0CAE-4220-B7CE-ADFC912E759E}" srcOrd="2" destOrd="0" presId="urn:microsoft.com/office/officeart/2018/5/layout/CenteredIconLabelDescriptionList"/>
    <dgm:cxn modelId="{F675FE14-B24E-4795-915D-26C1CF9FC2F4}" type="presParOf" srcId="{6B2DE3D4-94BB-4722-A085-AAEBF5674AFC}" destId="{0BF4165A-D81A-4183-99A8-7C1FE7B1BC58}" srcOrd="3" destOrd="0" presId="urn:microsoft.com/office/officeart/2018/5/layout/CenteredIconLabelDescriptionList"/>
    <dgm:cxn modelId="{D3C51CB3-BF0F-4CBF-A581-8F0765340232}" type="presParOf" srcId="{6B2DE3D4-94BB-4722-A085-AAEBF5674AFC}" destId="{B0528F48-CDD5-495D-B0D6-C0F984FB4980}" srcOrd="4" destOrd="0" presId="urn:microsoft.com/office/officeart/2018/5/layout/CenteredIconLabelDescriptionList"/>
    <dgm:cxn modelId="{424DD073-FAD9-4D36-9E29-69C3951BE56E}" type="presParOf" srcId="{41570132-A496-40B5-AC49-40A57CB52C72}" destId="{DBABE092-549B-4E44-BE15-FEC1E419D750}" srcOrd="3" destOrd="0" presId="urn:microsoft.com/office/officeart/2018/5/layout/CenteredIconLabelDescriptionList"/>
    <dgm:cxn modelId="{DDF1A978-A8B4-4FCA-8F49-04D333AE0D4D}" type="presParOf" srcId="{41570132-A496-40B5-AC49-40A57CB52C72}" destId="{CDDB7020-DDF6-4ED9-8D33-872F90246F6E}" srcOrd="4" destOrd="0" presId="urn:microsoft.com/office/officeart/2018/5/layout/CenteredIconLabelDescriptionList"/>
    <dgm:cxn modelId="{A6BEA67D-4A11-4382-ABA6-43BAD84F0BBD}" type="presParOf" srcId="{CDDB7020-DDF6-4ED9-8D33-872F90246F6E}" destId="{18B8855E-04B5-4CD5-A862-94733E9D3E05}" srcOrd="0" destOrd="0" presId="urn:microsoft.com/office/officeart/2018/5/layout/CenteredIconLabelDescriptionList"/>
    <dgm:cxn modelId="{FFCCB0F1-2F6A-4546-AD6C-1423AC5AA94B}" type="presParOf" srcId="{CDDB7020-DDF6-4ED9-8D33-872F90246F6E}" destId="{306D8B32-3B8E-48A3-BAB3-1DB5A755F258}" srcOrd="1" destOrd="0" presId="urn:microsoft.com/office/officeart/2018/5/layout/CenteredIconLabelDescriptionList"/>
    <dgm:cxn modelId="{52DF2B5D-B71E-42AE-8EE1-3536052ED6F7}" type="presParOf" srcId="{CDDB7020-DDF6-4ED9-8D33-872F90246F6E}" destId="{85605468-9589-44C4-90B0-E3B7FB0CAE46}" srcOrd="2" destOrd="0" presId="urn:microsoft.com/office/officeart/2018/5/layout/CenteredIconLabelDescriptionList"/>
    <dgm:cxn modelId="{6DED33BE-EF35-4576-8D8F-99215A5B8353}" type="presParOf" srcId="{CDDB7020-DDF6-4ED9-8D33-872F90246F6E}" destId="{A0894243-493A-4740-B38E-4D1CFA3C971A}" srcOrd="3" destOrd="0" presId="urn:microsoft.com/office/officeart/2018/5/layout/CenteredIconLabelDescriptionList"/>
    <dgm:cxn modelId="{4866DC61-1022-4406-BFF2-7807753F4264}" type="presParOf" srcId="{CDDB7020-DDF6-4ED9-8D33-872F90246F6E}" destId="{880C2CB4-7B70-41DD-A3D4-D2E128CF3286}"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27D39D-517B-4296-94FF-323559E329B9}"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31A5D4E-01FB-4FD5-BB12-A32C1489764E}">
      <dgm:prSet/>
      <dgm:spPr/>
      <dgm:t>
        <a:bodyPr/>
        <a:lstStyle/>
        <a:p>
          <a:r>
            <a:rPr lang="en-GB"/>
            <a:t>Review decision making framework and standard funding model.</a:t>
          </a:r>
          <a:endParaRPr lang="en-US"/>
        </a:p>
      </dgm:t>
    </dgm:pt>
    <dgm:pt modelId="{42FF5E7C-6D63-4148-9628-9B8AA24208A6}" type="parTrans" cxnId="{73FDCDD1-91EA-4575-A75F-08623C8F57DB}">
      <dgm:prSet/>
      <dgm:spPr/>
      <dgm:t>
        <a:bodyPr/>
        <a:lstStyle/>
        <a:p>
          <a:endParaRPr lang="en-US"/>
        </a:p>
      </dgm:t>
    </dgm:pt>
    <dgm:pt modelId="{7044F159-C572-4ACB-B318-6ABF08F3853F}" type="sibTrans" cxnId="{73FDCDD1-91EA-4575-A75F-08623C8F57DB}">
      <dgm:prSet/>
      <dgm:spPr/>
      <dgm:t>
        <a:bodyPr/>
        <a:lstStyle/>
        <a:p>
          <a:endParaRPr lang="en-US"/>
        </a:p>
      </dgm:t>
    </dgm:pt>
    <dgm:pt modelId="{1C962A95-B23F-4890-AD33-6C8F60731FE5}">
      <dgm:prSet/>
      <dgm:spPr/>
      <dgm:t>
        <a:bodyPr/>
        <a:lstStyle/>
        <a:p>
          <a:r>
            <a:rPr lang="en-GB"/>
            <a:t>What could an integrated model look like.</a:t>
          </a:r>
          <a:endParaRPr lang="en-US"/>
        </a:p>
      </dgm:t>
    </dgm:pt>
    <dgm:pt modelId="{72EBEB85-2536-4B16-BC86-544100C60DC6}" type="parTrans" cxnId="{7A606B4D-6B3B-42A9-AF8C-0DDA8E2C6618}">
      <dgm:prSet/>
      <dgm:spPr/>
      <dgm:t>
        <a:bodyPr/>
        <a:lstStyle/>
        <a:p>
          <a:endParaRPr lang="en-US"/>
        </a:p>
      </dgm:t>
    </dgm:pt>
    <dgm:pt modelId="{32B890C9-4CD9-4CB2-B3B0-574189C922DC}" type="sibTrans" cxnId="{7A606B4D-6B3B-42A9-AF8C-0DDA8E2C6618}">
      <dgm:prSet/>
      <dgm:spPr/>
      <dgm:t>
        <a:bodyPr/>
        <a:lstStyle/>
        <a:p>
          <a:endParaRPr lang="en-US"/>
        </a:p>
      </dgm:t>
    </dgm:pt>
    <dgm:pt modelId="{F30DCA0F-1FF0-4426-A3C1-59025382DC94}">
      <dgm:prSet/>
      <dgm:spPr/>
      <dgm:t>
        <a:bodyPr/>
        <a:lstStyle/>
        <a:p>
          <a:r>
            <a:rPr lang="en-GB"/>
            <a:t>Streamline financing – pooled budgets?</a:t>
          </a:r>
          <a:endParaRPr lang="en-US"/>
        </a:p>
      </dgm:t>
    </dgm:pt>
    <dgm:pt modelId="{EF4F7255-3C35-4CE7-83F0-A6414C6E13FA}" type="parTrans" cxnId="{E66985A2-F098-47EC-BFD0-0B7DF02FCA23}">
      <dgm:prSet/>
      <dgm:spPr/>
      <dgm:t>
        <a:bodyPr/>
        <a:lstStyle/>
        <a:p>
          <a:endParaRPr lang="en-US"/>
        </a:p>
      </dgm:t>
    </dgm:pt>
    <dgm:pt modelId="{63B2CF37-549C-470E-A998-C3DD80E48C68}" type="sibTrans" cxnId="{E66985A2-F098-47EC-BFD0-0B7DF02FCA23}">
      <dgm:prSet/>
      <dgm:spPr/>
      <dgm:t>
        <a:bodyPr/>
        <a:lstStyle/>
        <a:p>
          <a:endParaRPr lang="en-US"/>
        </a:p>
      </dgm:t>
    </dgm:pt>
    <dgm:pt modelId="{B6DCF380-6F81-4A4D-BD36-EF8CD214E122}">
      <dgm:prSet/>
      <dgm:spPr/>
      <dgm:t>
        <a:bodyPr/>
        <a:lstStyle/>
        <a:p>
          <a:r>
            <a:rPr lang="en-GB"/>
            <a:t>MH Protocol and development of bespoke placements.</a:t>
          </a:r>
          <a:endParaRPr lang="en-US"/>
        </a:p>
      </dgm:t>
    </dgm:pt>
    <dgm:pt modelId="{C2006538-C680-4909-816A-6CD46FE86919}" type="parTrans" cxnId="{9010C355-BECF-41B9-B09A-DC7DA0A92A88}">
      <dgm:prSet/>
      <dgm:spPr/>
      <dgm:t>
        <a:bodyPr/>
        <a:lstStyle/>
        <a:p>
          <a:endParaRPr lang="en-US"/>
        </a:p>
      </dgm:t>
    </dgm:pt>
    <dgm:pt modelId="{4616FF3F-B44D-4A1E-9A7D-4CFBCE53E17D}" type="sibTrans" cxnId="{9010C355-BECF-41B9-B09A-DC7DA0A92A88}">
      <dgm:prSet/>
      <dgm:spPr/>
      <dgm:t>
        <a:bodyPr/>
        <a:lstStyle/>
        <a:p>
          <a:endParaRPr lang="en-US"/>
        </a:p>
      </dgm:t>
    </dgm:pt>
    <dgm:pt modelId="{06EB4BFC-A534-4ED1-8BF9-3CED8AE938AB}">
      <dgm:prSet/>
      <dgm:spPr/>
      <dgm:t>
        <a:bodyPr/>
        <a:lstStyle/>
        <a:p>
          <a:r>
            <a:rPr lang="en-GB"/>
            <a:t>Joint funding arrangements that do not meet the threshold criteria for CC.</a:t>
          </a:r>
          <a:endParaRPr lang="en-US"/>
        </a:p>
      </dgm:t>
    </dgm:pt>
    <dgm:pt modelId="{17B120DF-7982-4607-8246-35D5378968E8}" type="parTrans" cxnId="{F2734150-5B1C-4E78-9A45-6E7190F71360}">
      <dgm:prSet/>
      <dgm:spPr/>
      <dgm:t>
        <a:bodyPr/>
        <a:lstStyle/>
        <a:p>
          <a:endParaRPr lang="en-US"/>
        </a:p>
      </dgm:t>
    </dgm:pt>
    <dgm:pt modelId="{5A95931D-5357-46BD-A965-531480D6F85C}" type="sibTrans" cxnId="{F2734150-5B1C-4E78-9A45-6E7190F71360}">
      <dgm:prSet/>
      <dgm:spPr/>
      <dgm:t>
        <a:bodyPr/>
        <a:lstStyle/>
        <a:p>
          <a:endParaRPr lang="en-US"/>
        </a:p>
      </dgm:t>
    </dgm:pt>
    <dgm:pt modelId="{8E99CF17-96F1-4027-B2F9-15FAC76CC895}">
      <dgm:prSet/>
      <dgm:spPr/>
      <dgm:t>
        <a:bodyPr/>
        <a:lstStyle/>
        <a:p>
          <a:r>
            <a:rPr lang="en-GB"/>
            <a:t>Closer working with AHC CHC colleagues to share learning and improve transition.</a:t>
          </a:r>
          <a:endParaRPr lang="en-US"/>
        </a:p>
      </dgm:t>
    </dgm:pt>
    <dgm:pt modelId="{22100A9D-AD68-41A7-B588-3ADBFB295C36}" type="parTrans" cxnId="{5AB5DF7F-EAAC-4E64-BED1-17D5A7BF8BE5}">
      <dgm:prSet/>
      <dgm:spPr/>
      <dgm:t>
        <a:bodyPr/>
        <a:lstStyle/>
        <a:p>
          <a:endParaRPr lang="en-US"/>
        </a:p>
      </dgm:t>
    </dgm:pt>
    <dgm:pt modelId="{A1E8199A-315F-4242-9127-9F31AAD9DB4A}" type="sibTrans" cxnId="{5AB5DF7F-EAAC-4E64-BED1-17D5A7BF8BE5}">
      <dgm:prSet/>
      <dgm:spPr/>
      <dgm:t>
        <a:bodyPr/>
        <a:lstStyle/>
        <a:p>
          <a:endParaRPr lang="en-US"/>
        </a:p>
      </dgm:t>
    </dgm:pt>
    <dgm:pt modelId="{C223DBFC-B77B-47EF-9A8A-F6CEA4A9FE9B}" type="pres">
      <dgm:prSet presAssocID="{D627D39D-517B-4296-94FF-323559E329B9}" presName="root" presStyleCnt="0">
        <dgm:presLayoutVars>
          <dgm:dir/>
          <dgm:resizeHandles val="exact"/>
        </dgm:presLayoutVars>
      </dgm:prSet>
      <dgm:spPr/>
    </dgm:pt>
    <dgm:pt modelId="{D510820A-0480-4AC6-88D3-FAA248643A96}" type="pres">
      <dgm:prSet presAssocID="{431A5D4E-01FB-4FD5-BB12-A32C1489764E}" presName="compNode" presStyleCnt="0"/>
      <dgm:spPr/>
    </dgm:pt>
    <dgm:pt modelId="{1CF7BECB-97A8-40ED-85EF-06196F224E8E}" type="pres">
      <dgm:prSet presAssocID="{431A5D4E-01FB-4FD5-BB12-A32C1489764E}"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3D21800E-C32D-456F-BA55-EF38D263349B}" type="pres">
      <dgm:prSet presAssocID="{431A5D4E-01FB-4FD5-BB12-A32C1489764E}" presName="spaceRect" presStyleCnt="0"/>
      <dgm:spPr/>
    </dgm:pt>
    <dgm:pt modelId="{6D6BAEF5-C5D7-49EC-B5E5-6BF2C62A36EE}" type="pres">
      <dgm:prSet presAssocID="{431A5D4E-01FB-4FD5-BB12-A32C1489764E}" presName="textRect" presStyleLbl="revTx" presStyleIdx="0" presStyleCnt="6">
        <dgm:presLayoutVars>
          <dgm:chMax val="1"/>
          <dgm:chPref val="1"/>
        </dgm:presLayoutVars>
      </dgm:prSet>
      <dgm:spPr/>
    </dgm:pt>
    <dgm:pt modelId="{E3BD1B05-1CDE-45F0-89B9-0FFC25E265E1}" type="pres">
      <dgm:prSet presAssocID="{7044F159-C572-4ACB-B318-6ABF08F3853F}" presName="sibTrans" presStyleCnt="0"/>
      <dgm:spPr/>
    </dgm:pt>
    <dgm:pt modelId="{FDFFA3F8-9C28-427B-81FB-60E5C82D61F6}" type="pres">
      <dgm:prSet presAssocID="{1C962A95-B23F-4890-AD33-6C8F60731FE5}" presName="compNode" presStyleCnt="0"/>
      <dgm:spPr/>
    </dgm:pt>
    <dgm:pt modelId="{867649B8-2DC6-4E9C-87F1-E6171627D038}" type="pres">
      <dgm:prSet presAssocID="{1C962A95-B23F-4890-AD33-6C8F60731FE5}"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ears"/>
        </a:ext>
      </dgm:extLst>
    </dgm:pt>
    <dgm:pt modelId="{E67B56D3-40F0-43F2-ACF7-D89C41109B32}" type="pres">
      <dgm:prSet presAssocID="{1C962A95-B23F-4890-AD33-6C8F60731FE5}" presName="spaceRect" presStyleCnt="0"/>
      <dgm:spPr/>
    </dgm:pt>
    <dgm:pt modelId="{9C6B637D-2064-4E02-BC31-50B83A31801C}" type="pres">
      <dgm:prSet presAssocID="{1C962A95-B23F-4890-AD33-6C8F60731FE5}" presName="textRect" presStyleLbl="revTx" presStyleIdx="1" presStyleCnt="6">
        <dgm:presLayoutVars>
          <dgm:chMax val="1"/>
          <dgm:chPref val="1"/>
        </dgm:presLayoutVars>
      </dgm:prSet>
      <dgm:spPr/>
    </dgm:pt>
    <dgm:pt modelId="{84218D17-9F59-4263-AA17-7A9777BF3E08}" type="pres">
      <dgm:prSet presAssocID="{32B890C9-4CD9-4CB2-B3B0-574189C922DC}" presName="sibTrans" presStyleCnt="0"/>
      <dgm:spPr/>
    </dgm:pt>
    <dgm:pt modelId="{16E9F521-3591-4EE0-A449-1A6810EBBAFD}" type="pres">
      <dgm:prSet presAssocID="{F30DCA0F-1FF0-4426-A3C1-59025382DC94}" presName="compNode" presStyleCnt="0"/>
      <dgm:spPr/>
    </dgm:pt>
    <dgm:pt modelId="{F79FAA3B-82F5-4242-8389-17B20E6F9100}" type="pres">
      <dgm:prSet presAssocID="{F30DCA0F-1FF0-4426-A3C1-59025382DC9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uro"/>
        </a:ext>
      </dgm:extLst>
    </dgm:pt>
    <dgm:pt modelId="{C44AC50A-3D0A-4707-8BB0-4F2075DFC66A}" type="pres">
      <dgm:prSet presAssocID="{F30DCA0F-1FF0-4426-A3C1-59025382DC94}" presName="spaceRect" presStyleCnt="0"/>
      <dgm:spPr/>
    </dgm:pt>
    <dgm:pt modelId="{A6ECFFE4-6D5F-4667-A5ED-EED482569D35}" type="pres">
      <dgm:prSet presAssocID="{F30DCA0F-1FF0-4426-A3C1-59025382DC94}" presName="textRect" presStyleLbl="revTx" presStyleIdx="2" presStyleCnt="6">
        <dgm:presLayoutVars>
          <dgm:chMax val="1"/>
          <dgm:chPref val="1"/>
        </dgm:presLayoutVars>
      </dgm:prSet>
      <dgm:spPr/>
    </dgm:pt>
    <dgm:pt modelId="{E8226460-B2D9-4C6B-B75B-A3D696B0E3BD}" type="pres">
      <dgm:prSet presAssocID="{63B2CF37-549C-470E-A998-C3DD80E48C68}" presName="sibTrans" presStyleCnt="0"/>
      <dgm:spPr/>
    </dgm:pt>
    <dgm:pt modelId="{8E89529E-C424-41BF-B722-BFCAE191E5D0}" type="pres">
      <dgm:prSet presAssocID="{B6DCF380-6F81-4A4D-BD36-EF8CD214E122}" presName="compNode" presStyleCnt="0"/>
      <dgm:spPr/>
    </dgm:pt>
    <dgm:pt modelId="{13FB4189-2A8C-4912-A944-4FB76B929DCB}" type="pres">
      <dgm:prSet presAssocID="{B6DCF380-6F81-4A4D-BD36-EF8CD214E12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andshake"/>
        </a:ext>
      </dgm:extLst>
    </dgm:pt>
    <dgm:pt modelId="{EC17AB8E-3FB9-4D22-A86C-3A782799F6A5}" type="pres">
      <dgm:prSet presAssocID="{B6DCF380-6F81-4A4D-BD36-EF8CD214E122}" presName="spaceRect" presStyleCnt="0"/>
      <dgm:spPr/>
    </dgm:pt>
    <dgm:pt modelId="{0E089865-B582-4E84-B7A9-0A97A478C105}" type="pres">
      <dgm:prSet presAssocID="{B6DCF380-6F81-4A4D-BD36-EF8CD214E122}" presName="textRect" presStyleLbl="revTx" presStyleIdx="3" presStyleCnt="6">
        <dgm:presLayoutVars>
          <dgm:chMax val="1"/>
          <dgm:chPref val="1"/>
        </dgm:presLayoutVars>
      </dgm:prSet>
      <dgm:spPr/>
    </dgm:pt>
    <dgm:pt modelId="{7B178AD6-60DD-47B5-82A5-C968992A9C13}" type="pres">
      <dgm:prSet presAssocID="{4616FF3F-B44D-4A1E-9A7D-4CFBCE53E17D}" presName="sibTrans" presStyleCnt="0"/>
      <dgm:spPr/>
    </dgm:pt>
    <dgm:pt modelId="{AFB68247-5C70-4B94-9712-C9AE9D6EFFCD}" type="pres">
      <dgm:prSet presAssocID="{06EB4BFC-A534-4ED1-8BF9-3CED8AE938AB}" presName="compNode" presStyleCnt="0"/>
      <dgm:spPr/>
    </dgm:pt>
    <dgm:pt modelId="{758D145F-01CF-4F12-BD93-FCC4F3ECE933}" type="pres">
      <dgm:prSet presAssocID="{06EB4BFC-A534-4ED1-8BF9-3CED8AE938AB}"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8C247398-4D2E-45F7-982F-17467445E554}" type="pres">
      <dgm:prSet presAssocID="{06EB4BFC-A534-4ED1-8BF9-3CED8AE938AB}" presName="spaceRect" presStyleCnt="0"/>
      <dgm:spPr/>
    </dgm:pt>
    <dgm:pt modelId="{56799948-BD62-40F7-96E2-EE4537813FCD}" type="pres">
      <dgm:prSet presAssocID="{06EB4BFC-A534-4ED1-8BF9-3CED8AE938AB}" presName="textRect" presStyleLbl="revTx" presStyleIdx="4" presStyleCnt="6">
        <dgm:presLayoutVars>
          <dgm:chMax val="1"/>
          <dgm:chPref val="1"/>
        </dgm:presLayoutVars>
      </dgm:prSet>
      <dgm:spPr/>
    </dgm:pt>
    <dgm:pt modelId="{B11651CA-6CCE-40C6-AA24-39BA17AA8CE8}" type="pres">
      <dgm:prSet presAssocID="{5A95931D-5357-46BD-A965-531480D6F85C}" presName="sibTrans" presStyleCnt="0"/>
      <dgm:spPr/>
    </dgm:pt>
    <dgm:pt modelId="{1DD8661A-E281-406E-8C93-8B6322210B54}" type="pres">
      <dgm:prSet presAssocID="{8E99CF17-96F1-4027-B2F9-15FAC76CC895}" presName="compNode" presStyleCnt="0"/>
      <dgm:spPr/>
    </dgm:pt>
    <dgm:pt modelId="{22C44530-B740-4D3B-BA68-0D05C653ACC5}" type="pres">
      <dgm:prSet presAssocID="{8E99CF17-96F1-4027-B2F9-15FAC76CC895}"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usiness Growth"/>
        </a:ext>
      </dgm:extLst>
    </dgm:pt>
    <dgm:pt modelId="{331B8C3D-4950-4A1E-B6ED-9CF219BAAFCD}" type="pres">
      <dgm:prSet presAssocID="{8E99CF17-96F1-4027-B2F9-15FAC76CC895}" presName="spaceRect" presStyleCnt="0"/>
      <dgm:spPr/>
    </dgm:pt>
    <dgm:pt modelId="{829E26B1-1CB3-482F-944E-25456FFBAE03}" type="pres">
      <dgm:prSet presAssocID="{8E99CF17-96F1-4027-B2F9-15FAC76CC895}" presName="textRect" presStyleLbl="revTx" presStyleIdx="5" presStyleCnt="6">
        <dgm:presLayoutVars>
          <dgm:chMax val="1"/>
          <dgm:chPref val="1"/>
        </dgm:presLayoutVars>
      </dgm:prSet>
      <dgm:spPr/>
    </dgm:pt>
  </dgm:ptLst>
  <dgm:cxnLst>
    <dgm:cxn modelId="{5589750D-15AD-417C-B7F0-4DC2E862BCB2}" type="presOf" srcId="{1C962A95-B23F-4890-AD33-6C8F60731FE5}" destId="{9C6B637D-2064-4E02-BC31-50B83A31801C}" srcOrd="0" destOrd="0" presId="urn:microsoft.com/office/officeart/2018/2/layout/IconLabelList"/>
    <dgm:cxn modelId="{7C44DF19-1CE1-4EF8-883A-B1C0F1E752BB}" type="presOf" srcId="{431A5D4E-01FB-4FD5-BB12-A32C1489764E}" destId="{6D6BAEF5-C5D7-49EC-B5E5-6BF2C62A36EE}" srcOrd="0" destOrd="0" presId="urn:microsoft.com/office/officeart/2018/2/layout/IconLabelList"/>
    <dgm:cxn modelId="{B4832525-3ACA-4E1D-8CBA-D3AD9765DA30}" type="presOf" srcId="{F30DCA0F-1FF0-4426-A3C1-59025382DC94}" destId="{A6ECFFE4-6D5F-4667-A5ED-EED482569D35}" srcOrd="0" destOrd="0" presId="urn:microsoft.com/office/officeart/2018/2/layout/IconLabelList"/>
    <dgm:cxn modelId="{8FEDE45E-A3B1-440A-96A2-7DBA0AB982AB}" type="presOf" srcId="{D627D39D-517B-4296-94FF-323559E329B9}" destId="{C223DBFC-B77B-47EF-9A8A-F6CEA4A9FE9B}" srcOrd="0" destOrd="0" presId="urn:microsoft.com/office/officeart/2018/2/layout/IconLabelList"/>
    <dgm:cxn modelId="{8DF3E260-9348-4B05-8A3A-A13DFABF9B24}" type="presOf" srcId="{06EB4BFC-A534-4ED1-8BF9-3CED8AE938AB}" destId="{56799948-BD62-40F7-96E2-EE4537813FCD}" srcOrd="0" destOrd="0" presId="urn:microsoft.com/office/officeart/2018/2/layout/IconLabelList"/>
    <dgm:cxn modelId="{7A606B4D-6B3B-42A9-AF8C-0DDA8E2C6618}" srcId="{D627D39D-517B-4296-94FF-323559E329B9}" destId="{1C962A95-B23F-4890-AD33-6C8F60731FE5}" srcOrd="1" destOrd="0" parTransId="{72EBEB85-2536-4B16-BC86-544100C60DC6}" sibTransId="{32B890C9-4CD9-4CB2-B3B0-574189C922DC}"/>
    <dgm:cxn modelId="{F2734150-5B1C-4E78-9A45-6E7190F71360}" srcId="{D627D39D-517B-4296-94FF-323559E329B9}" destId="{06EB4BFC-A534-4ED1-8BF9-3CED8AE938AB}" srcOrd="4" destOrd="0" parTransId="{17B120DF-7982-4607-8246-35D5378968E8}" sibTransId="{5A95931D-5357-46BD-A965-531480D6F85C}"/>
    <dgm:cxn modelId="{9010C355-BECF-41B9-B09A-DC7DA0A92A88}" srcId="{D627D39D-517B-4296-94FF-323559E329B9}" destId="{B6DCF380-6F81-4A4D-BD36-EF8CD214E122}" srcOrd="3" destOrd="0" parTransId="{C2006538-C680-4909-816A-6CD46FE86919}" sibTransId="{4616FF3F-B44D-4A1E-9A7D-4CFBCE53E17D}"/>
    <dgm:cxn modelId="{5AB5DF7F-EAAC-4E64-BED1-17D5A7BF8BE5}" srcId="{D627D39D-517B-4296-94FF-323559E329B9}" destId="{8E99CF17-96F1-4027-B2F9-15FAC76CC895}" srcOrd="5" destOrd="0" parTransId="{22100A9D-AD68-41A7-B588-3ADBFB295C36}" sibTransId="{A1E8199A-315F-4242-9127-9F31AAD9DB4A}"/>
    <dgm:cxn modelId="{E66985A2-F098-47EC-BFD0-0B7DF02FCA23}" srcId="{D627D39D-517B-4296-94FF-323559E329B9}" destId="{F30DCA0F-1FF0-4426-A3C1-59025382DC94}" srcOrd="2" destOrd="0" parTransId="{EF4F7255-3C35-4CE7-83F0-A6414C6E13FA}" sibTransId="{63B2CF37-549C-470E-A998-C3DD80E48C68}"/>
    <dgm:cxn modelId="{9AB59DA2-AE3B-40F5-A8DA-0708AD25BB24}" type="presOf" srcId="{B6DCF380-6F81-4A4D-BD36-EF8CD214E122}" destId="{0E089865-B582-4E84-B7A9-0A97A478C105}" srcOrd="0" destOrd="0" presId="urn:microsoft.com/office/officeart/2018/2/layout/IconLabelList"/>
    <dgm:cxn modelId="{DB960FC5-D31F-4CC9-8DA5-EB2CEB57457E}" type="presOf" srcId="{8E99CF17-96F1-4027-B2F9-15FAC76CC895}" destId="{829E26B1-1CB3-482F-944E-25456FFBAE03}" srcOrd="0" destOrd="0" presId="urn:microsoft.com/office/officeart/2018/2/layout/IconLabelList"/>
    <dgm:cxn modelId="{73FDCDD1-91EA-4575-A75F-08623C8F57DB}" srcId="{D627D39D-517B-4296-94FF-323559E329B9}" destId="{431A5D4E-01FB-4FD5-BB12-A32C1489764E}" srcOrd="0" destOrd="0" parTransId="{42FF5E7C-6D63-4148-9628-9B8AA24208A6}" sibTransId="{7044F159-C572-4ACB-B318-6ABF08F3853F}"/>
    <dgm:cxn modelId="{31AFA079-9EEB-4BD3-A56D-41602B5AC5AD}" type="presParOf" srcId="{C223DBFC-B77B-47EF-9A8A-F6CEA4A9FE9B}" destId="{D510820A-0480-4AC6-88D3-FAA248643A96}" srcOrd="0" destOrd="0" presId="urn:microsoft.com/office/officeart/2018/2/layout/IconLabelList"/>
    <dgm:cxn modelId="{E927A298-24D3-4CFE-8A83-92878429F2E4}" type="presParOf" srcId="{D510820A-0480-4AC6-88D3-FAA248643A96}" destId="{1CF7BECB-97A8-40ED-85EF-06196F224E8E}" srcOrd="0" destOrd="0" presId="urn:microsoft.com/office/officeart/2018/2/layout/IconLabelList"/>
    <dgm:cxn modelId="{9275A0FD-7910-40A3-B022-6AA36CBE87D1}" type="presParOf" srcId="{D510820A-0480-4AC6-88D3-FAA248643A96}" destId="{3D21800E-C32D-456F-BA55-EF38D263349B}" srcOrd="1" destOrd="0" presId="urn:microsoft.com/office/officeart/2018/2/layout/IconLabelList"/>
    <dgm:cxn modelId="{E05EA945-F579-41FD-A2EA-AE4BD228B183}" type="presParOf" srcId="{D510820A-0480-4AC6-88D3-FAA248643A96}" destId="{6D6BAEF5-C5D7-49EC-B5E5-6BF2C62A36EE}" srcOrd="2" destOrd="0" presId="urn:microsoft.com/office/officeart/2018/2/layout/IconLabelList"/>
    <dgm:cxn modelId="{64C1541C-DE32-4676-AC2D-197DE0BDAFCC}" type="presParOf" srcId="{C223DBFC-B77B-47EF-9A8A-F6CEA4A9FE9B}" destId="{E3BD1B05-1CDE-45F0-89B9-0FFC25E265E1}" srcOrd="1" destOrd="0" presId="urn:microsoft.com/office/officeart/2018/2/layout/IconLabelList"/>
    <dgm:cxn modelId="{117B7632-DC68-4428-9ECE-57299B630DB5}" type="presParOf" srcId="{C223DBFC-B77B-47EF-9A8A-F6CEA4A9FE9B}" destId="{FDFFA3F8-9C28-427B-81FB-60E5C82D61F6}" srcOrd="2" destOrd="0" presId="urn:microsoft.com/office/officeart/2018/2/layout/IconLabelList"/>
    <dgm:cxn modelId="{4F89133B-1C70-4ADF-ABEB-ED0BE42ADA0C}" type="presParOf" srcId="{FDFFA3F8-9C28-427B-81FB-60E5C82D61F6}" destId="{867649B8-2DC6-4E9C-87F1-E6171627D038}" srcOrd="0" destOrd="0" presId="urn:microsoft.com/office/officeart/2018/2/layout/IconLabelList"/>
    <dgm:cxn modelId="{BEFEEFC9-972F-4334-8C45-DA4C9E9F7BA9}" type="presParOf" srcId="{FDFFA3F8-9C28-427B-81FB-60E5C82D61F6}" destId="{E67B56D3-40F0-43F2-ACF7-D89C41109B32}" srcOrd="1" destOrd="0" presId="urn:microsoft.com/office/officeart/2018/2/layout/IconLabelList"/>
    <dgm:cxn modelId="{FCD3117F-C6B0-4A66-B567-69DDB9A8F438}" type="presParOf" srcId="{FDFFA3F8-9C28-427B-81FB-60E5C82D61F6}" destId="{9C6B637D-2064-4E02-BC31-50B83A31801C}" srcOrd="2" destOrd="0" presId="urn:microsoft.com/office/officeart/2018/2/layout/IconLabelList"/>
    <dgm:cxn modelId="{9E7A967E-9FA0-472E-9346-0B8CF5454BE2}" type="presParOf" srcId="{C223DBFC-B77B-47EF-9A8A-F6CEA4A9FE9B}" destId="{84218D17-9F59-4263-AA17-7A9777BF3E08}" srcOrd="3" destOrd="0" presId="urn:microsoft.com/office/officeart/2018/2/layout/IconLabelList"/>
    <dgm:cxn modelId="{9710A87F-DAF1-4656-97FE-CB15096BBF95}" type="presParOf" srcId="{C223DBFC-B77B-47EF-9A8A-F6CEA4A9FE9B}" destId="{16E9F521-3591-4EE0-A449-1A6810EBBAFD}" srcOrd="4" destOrd="0" presId="urn:microsoft.com/office/officeart/2018/2/layout/IconLabelList"/>
    <dgm:cxn modelId="{D4F55118-2CDB-41A8-BC89-B8A179D24525}" type="presParOf" srcId="{16E9F521-3591-4EE0-A449-1A6810EBBAFD}" destId="{F79FAA3B-82F5-4242-8389-17B20E6F9100}" srcOrd="0" destOrd="0" presId="urn:microsoft.com/office/officeart/2018/2/layout/IconLabelList"/>
    <dgm:cxn modelId="{5F43F6CA-1823-4340-96BA-AD9651A081CA}" type="presParOf" srcId="{16E9F521-3591-4EE0-A449-1A6810EBBAFD}" destId="{C44AC50A-3D0A-4707-8BB0-4F2075DFC66A}" srcOrd="1" destOrd="0" presId="urn:microsoft.com/office/officeart/2018/2/layout/IconLabelList"/>
    <dgm:cxn modelId="{97C90968-5562-4908-A52A-6262B35E51A0}" type="presParOf" srcId="{16E9F521-3591-4EE0-A449-1A6810EBBAFD}" destId="{A6ECFFE4-6D5F-4667-A5ED-EED482569D35}" srcOrd="2" destOrd="0" presId="urn:microsoft.com/office/officeart/2018/2/layout/IconLabelList"/>
    <dgm:cxn modelId="{C3A7C1FE-DF4C-4B9F-9D67-19901ADE8BE1}" type="presParOf" srcId="{C223DBFC-B77B-47EF-9A8A-F6CEA4A9FE9B}" destId="{E8226460-B2D9-4C6B-B75B-A3D696B0E3BD}" srcOrd="5" destOrd="0" presId="urn:microsoft.com/office/officeart/2018/2/layout/IconLabelList"/>
    <dgm:cxn modelId="{8A53E082-CC4A-4754-81DD-89333AE7D154}" type="presParOf" srcId="{C223DBFC-B77B-47EF-9A8A-F6CEA4A9FE9B}" destId="{8E89529E-C424-41BF-B722-BFCAE191E5D0}" srcOrd="6" destOrd="0" presId="urn:microsoft.com/office/officeart/2018/2/layout/IconLabelList"/>
    <dgm:cxn modelId="{B4E76B0A-58D6-4E44-9DDC-B46BFAFF7EEE}" type="presParOf" srcId="{8E89529E-C424-41BF-B722-BFCAE191E5D0}" destId="{13FB4189-2A8C-4912-A944-4FB76B929DCB}" srcOrd="0" destOrd="0" presId="urn:microsoft.com/office/officeart/2018/2/layout/IconLabelList"/>
    <dgm:cxn modelId="{41CB238E-2F18-4CF2-BA34-1F5FDEEB47FA}" type="presParOf" srcId="{8E89529E-C424-41BF-B722-BFCAE191E5D0}" destId="{EC17AB8E-3FB9-4D22-A86C-3A782799F6A5}" srcOrd="1" destOrd="0" presId="urn:microsoft.com/office/officeart/2018/2/layout/IconLabelList"/>
    <dgm:cxn modelId="{8F969E34-87B5-42E6-9145-D58A1AB528CA}" type="presParOf" srcId="{8E89529E-C424-41BF-B722-BFCAE191E5D0}" destId="{0E089865-B582-4E84-B7A9-0A97A478C105}" srcOrd="2" destOrd="0" presId="urn:microsoft.com/office/officeart/2018/2/layout/IconLabelList"/>
    <dgm:cxn modelId="{D2D80FD9-BF95-4A53-B94B-0AE8D74B9D7D}" type="presParOf" srcId="{C223DBFC-B77B-47EF-9A8A-F6CEA4A9FE9B}" destId="{7B178AD6-60DD-47B5-82A5-C968992A9C13}" srcOrd="7" destOrd="0" presId="urn:microsoft.com/office/officeart/2018/2/layout/IconLabelList"/>
    <dgm:cxn modelId="{7CC36B6F-7CAE-473D-9B83-F188CDBF3FBC}" type="presParOf" srcId="{C223DBFC-B77B-47EF-9A8A-F6CEA4A9FE9B}" destId="{AFB68247-5C70-4B94-9712-C9AE9D6EFFCD}" srcOrd="8" destOrd="0" presId="urn:microsoft.com/office/officeart/2018/2/layout/IconLabelList"/>
    <dgm:cxn modelId="{5A6909B3-23C3-4B7C-B1BE-0C85C405D599}" type="presParOf" srcId="{AFB68247-5C70-4B94-9712-C9AE9D6EFFCD}" destId="{758D145F-01CF-4F12-BD93-FCC4F3ECE933}" srcOrd="0" destOrd="0" presId="urn:microsoft.com/office/officeart/2018/2/layout/IconLabelList"/>
    <dgm:cxn modelId="{125D33D0-9885-42D1-B201-52AAAD95DB7A}" type="presParOf" srcId="{AFB68247-5C70-4B94-9712-C9AE9D6EFFCD}" destId="{8C247398-4D2E-45F7-982F-17467445E554}" srcOrd="1" destOrd="0" presId="urn:microsoft.com/office/officeart/2018/2/layout/IconLabelList"/>
    <dgm:cxn modelId="{CEC19BA0-436A-4ED9-8DA4-0BA612C83A37}" type="presParOf" srcId="{AFB68247-5C70-4B94-9712-C9AE9D6EFFCD}" destId="{56799948-BD62-40F7-96E2-EE4537813FCD}" srcOrd="2" destOrd="0" presId="urn:microsoft.com/office/officeart/2018/2/layout/IconLabelList"/>
    <dgm:cxn modelId="{AA8E9260-0039-432E-A7B5-49E5E3F1971A}" type="presParOf" srcId="{C223DBFC-B77B-47EF-9A8A-F6CEA4A9FE9B}" destId="{B11651CA-6CCE-40C6-AA24-39BA17AA8CE8}" srcOrd="9" destOrd="0" presId="urn:microsoft.com/office/officeart/2018/2/layout/IconLabelList"/>
    <dgm:cxn modelId="{FADBBC8F-044F-4D0B-AA09-78DEDA12FE54}" type="presParOf" srcId="{C223DBFC-B77B-47EF-9A8A-F6CEA4A9FE9B}" destId="{1DD8661A-E281-406E-8C93-8B6322210B54}" srcOrd="10" destOrd="0" presId="urn:microsoft.com/office/officeart/2018/2/layout/IconLabelList"/>
    <dgm:cxn modelId="{D3E8C95B-AC75-40BF-A07C-B3ED7D4EA9E5}" type="presParOf" srcId="{1DD8661A-E281-406E-8C93-8B6322210B54}" destId="{22C44530-B740-4D3B-BA68-0D05C653ACC5}" srcOrd="0" destOrd="0" presId="urn:microsoft.com/office/officeart/2018/2/layout/IconLabelList"/>
    <dgm:cxn modelId="{3EACDA73-779E-43B5-B52D-27719BA11404}" type="presParOf" srcId="{1DD8661A-E281-406E-8C93-8B6322210B54}" destId="{331B8C3D-4950-4A1E-B6ED-9CF219BAAFCD}" srcOrd="1" destOrd="0" presId="urn:microsoft.com/office/officeart/2018/2/layout/IconLabelList"/>
    <dgm:cxn modelId="{551C2B73-6546-4627-BB31-6A3E9964EC73}" type="presParOf" srcId="{1DD8661A-E281-406E-8C93-8B6322210B54}" destId="{829E26B1-1CB3-482F-944E-25456FFBAE0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BAEA77-F920-4F85-AE46-49E6ABC7B12A}">
      <dsp:nvSpPr>
        <dsp:cNvPr id="0" name=""/>
        <dsp:cNvSpPr/>
      </dsp:nvSpPr>
      <dsp:spPr>
        <a:xfrm>
          <a:off x="0" y="468121"/>
          <a:ext cx="485986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2017/18</a:t>
          </a:r>
        </a:p>
      </dsp:txBody>
      <dsp:txXfrm>
        <a:off x="31613" y="499734"/>
        <a:ext cx="4796642" cy="584369"/>
      </dsp:txXfrm>
    </dsp:sp>
    <dsp:sp modelId="{748FD1DC-6EB0-4502-AFDD-331B74800C12}">
      <dsp:nvSpPr>
        <dsp:cNvPr id="0" name=""/>
        <dsp:cNvSpPr/>
      </dsp:nvSpPr>
      <dsp:spPr>
        <a:xfrm>
          <a:off x="0" y="1115716"/>
          <a:ext cx="485986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301"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GB" sz="2100" kern="1200"/>
            <a:t>9 eligible </a:t>
          </a:r>
          <a:r>
            <a:rPr lang="en-GB" sz="2100" kern="1200" dirty="0"/>
            <a:t>children</a:t>
          </a:r>
        </a:p>
        <a:p>
          <a:pPr marL="228600" lvl="1" indent="-228600" algn="l" defTabSz="933450">
            <a:lnSpc>
              <a:spcPct val="90000"/>
            </a:lnSpc>
            <a:spcBef>
              <a:spcPct val="0"/>
            </a:spcBef>
            <a:spcAft>
              <a:spcPct val="20000"/>
            </a:spcAft>
            <a:buChar char="•"/>
          </a:pPr>
          <a:r>
            <a:rPr lang="en-GB" sz="2100" kern="1200"/>
            <a:t>£75k of income</a:t>
          </a:r>
        </a:p>
      </dsp:txBody>
      <dsp:txXfrm>
        <a:off x="0" y="1115716"/>
        <a:ext cx="4859868" cy="726570"/>
      </dsp:txXfrm>
    </dsp:sp>
    <dsp:sp modelId="{CB0DBE9A-1D15-40B5-8EE9-AC31A8EB3663}">
      <dsp:nvSpPr>
        <dsp:cNvPr id="0" name=""/>
        <dsp:cNvSpPr/>
      </dsp:nvSpPr>
      <dsp:spPr>
        <a:xfrm>
          <a:off x="0" y="1842286"/>
          <a:ext cx="485986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Issues with relationships</a:t>
          </a:r>
        </a:p>
      </dsp:txBody>
      <dsp:txXfrm>
        <a:off x="31613" y="1873899"/>
        <a:ext cx="4796642" cy="584369"/>
      </dsp:txXfrm>
    </dsp:sp>
    <dsp:sp modelId="{4AAB837D-E424-4396-B557-5987A40E991F}">
      <dsp:nvSpPr>
        <dsp:cNvPr id="0" name=""/>
        <dsp:cNvSpPr/>
      </dsp:nvSpPr>
      <dsp:spPr>
        <a:xfrm>
          <a:off x="0" y="2567641"/>
          <a:ext cx="485986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Understanding of the framework</a:t>
          </a:r>
        </a:p>
      </dsp:txBody>
      <dsp:txXfrm>
        <a:off x="31613" y="2599254"/>
        <a:ext cx="4796642" cy="5843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BAEA77-F920-4F85-AE46-49E6ABC7B12A}">
      <dsp:nvSpPr>
        <dsp:cNvPr id="0" name=""/>
        <dsp:cNvSpPr/>
      </dsp:nvSpPr>
      <dsp:spPr>
        <a:xfrm>
          <a:off x="0" y="5709"/>
          <a:ext cx="4859868" cy="673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2022/23</a:t>
          </a:r>
        </a:p>
      </dsp:txBody>
      <dsp:txXfrm>
        <a:off x="32898" y="38607"/>
        <a:ext cx="4794072" cy="608124"/>
      </dsp:txXfrm>
    </dsp:sp>
    <dsp:sp modelId="{748FD1DC-6EB0-4502-AFDD-331B74800C12}">
      <dsp:nvSpPr>
        <dsp:cNvPr id="0" name=""/>
        <dsp:cNvSpPr/>
      </dsp:nvSpPr>
      <dsp:spPr>
        <a:xfrm>
          <a:off x="0" y="679629"/>
          <a:ext cx="4859868" cy="707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301" tIns="26670" rIns="149352" bIns="26670" numCol="1" spcCol="1270" anchor="t" anchorCtr="0">
          <a:noAutofit/>
        </a:bodyPr>
        <a:lstStyle/>
        <a:p>
          <a:pPr marL="228600" lvl="1" indent="-228600" algn="l" defTabSz="933450">
            <a:lnSpc>
              <a:spcPct val="90000"/>
            </a:lnSpc>
            <a:spcBef>
              <a:spcPct val="0"/>
            </a:spcBef>
            <a:spcAft>
              <a:spcPct val="20000"/>
            </a:spcAft>
            <a:buChar char="•"/>
          </a:pPr>
          <a:r>
            <a:rPr lang="en-GB" sz="2100" kern="1200" dirty="0"/>
            <a:t>71 eligible children</a:t>
          </a:r>
        </a:p>
        <a:p>
          <a:pPr marL="228600" lvl="1" indent="-228600" algn="l" defTabSz="933450">
            <a:lnSpc>
              <a:spcPct val="90000"/>
            </a:lnSpc>
            <a:spcBef>
              <a:spcPct val="0"/>
            </a:spcBef>
            <a:spcAft>
              <a:spcPct val="20000"/>
            </a:spcAft>
            <a:buChar char="•"/>
          </a:pPr>
          <a:r>
            <a:rPr lang="en-GB" sz="2100" kern="1200" dirty="0"/>
            <a:t>£3.7m of income</a:t>
          </a:r>
        </a:p>
      </dsp:txBody>
      <dsp:txXfrm>
        <a:off x="0" y="679629"/>
        <a:ext cx="4859868" cy="707940"/>
      </dsp:txXfrm>
    </dsp:sp>
    <dsp:sp modelId="{CB0DBE9A-1D15-40B5-8EE9-AC31A8EB3663}">
      <dsp:nvSpPr>
        <dsp:cNvPr id="0" name=""/>
        <dsp:cNvSpPr/>
      </dsp:nvSpPr>
      <dsp:spPr>
        <a:xfrm>
          <a:off x="0" y="1387570"/>
          <a:ext cx="4859868" cy="673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Standard Funding Model</a:t>
          </a:r>
        </a:p>
      </dsp:txBody>
      <dsp:txXfrm>
        <a:off x="32898" y="1420468"/>
        <a:ext cx="4794072" cy="608124"/>
      </dsp:txXfrm>
    </dsp:sp>
    <dsp:sp modelId="{4AAB837D-E424-4396-B557-5987A40E991F}">
      <dsp:nvSpPr>
        <dsp:cNvPr id="0" name=""/>
        <dsp:cNvSpPr/>
      </dsp:nvSpPr>
      <dsp:spPr>
        <a:xfrm>
          <a:off x="0" y="2165170"/>
          <a:ext cx="4859868" cy="673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Permanent Team</a:t>
          </a:r>
        </a:p>
      </dsp:txBody>
      <dsp:txXfrm>
        <a:off x="32898" y="2198068"/>
        <a:ext cx="4794072" cy="6081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6E10E-2509-409D-9F72-51F457D0FC68}">
      <dsp:nvSpPr>
        <dsp:cNvPr id="0" name=""/>
        <dsp:cNvSpPr/>
      </dsp:nvSpPr>
      <dsp:spPr>
        <a:xfrm>
          <a:off x="1070032" y="-173567"/>
          <a:ext cx="1139154" cy="11391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 b="-1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B043149-CF3D-4247-8D13-6979F8BA5BD8}">
      <dsp:nvSpPr>
        <dsp:cNvPr id="0" name=""/>
        <dsp:cNvSpPr/>
      </dsp:nvSpPr>
      <dsp:spPr>
        <a:xfrm>
          <a:off x="12245" y="1130216"/>
          <a:ext cx="3254727" cy="1305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GB" sz="1400" kern="1200" dirty="0"/>
            <a:t>The review of the health landscape identified the following shared issues that required resolution to move forward:</a:t>
          </a:r>
        </a:p>
        <a:p>
          <a:pPr marL="0" lvl="0" indent="0" algn="ctr" defTabSz="622300">
            <a:lnSpc>
              <a:spcPct val="100000"/>
            </a:lnSpc>
            <a:spcBef>
              <a:spcPct val="0"/>
            </a:spcBef>
            <a:spcAft>
              <a:spcPct val="35000"/>
            </a:spcAft>
            <a:buNone/>
            <a:defRPr b="1"/>
          </a:pPr>
          <a:br>
            <a:rPr lang="en-GB" sz="1400" kern="1200" dirty="0"/>
          </a:br>
          <a:endParaRPr lang="en-US" sz="1400" kern="1200" dirty="0"/>
        </a:p>
      </dsp:txBody>
      <dsp:txXfrm>
        <a:off x="12245" y="1130216"/>
        <a:ext cx="3254727" cy="1305045"/>
      </dsp:txXfrm>
    </dsp:sp>
    <dsp:sp modelId="{692124D4-73F2-4635-9905-07AF417CB237}">
      <dsp:nvSpPr>
        <dsp:cNvPr id="0" name=""/>
        <dsp:cNvSpPr/>
      </dsp:nvSpPr>
      <dsp:spPr>
        <a:xfrm>
          <a:off x="305614" y="1800484"/>
          <a:ext cx="2701908" cy="2565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GB" sz="1200" kern="1200" dirty="0"/>
            <a:t>Perceptions regarding outstanding contributions from Health,</a:t>
          </a:r>
          <a:endParaRPr lang="en-US" sz="1200" kern="1200" dirty="0"/>
        </a:p>
        <a:p>
          <a:pPr marL="0" lvl="0" indent="0" algn="ctr" defTabSz="533400">
            <a:lnSpc>
              <a:spcPct val="100000"/>
            </a:lnSpc>
            <a:spcBef>
              <a:spcPct val="0"/>
            </a:spcBef>
            <a:spcAft>
              <a:spcPct val="35000"/>
            </a:spcAft>
            <a:buNone/>
          </a:pPr>
          <a:r>
            <a:rPr lang="en-GB" sz="1200" kern="1200" dirty="0"/>
            <a:t>the pressures on the CCG CC budget and the backlog of CC assessments.</a:t>
          </a:r>
          <a:endParaRPr lang="en-US" sz="1200" kern="1200" dirty="0"/>
        </a:p>
        <a:p>
          <a:pPr marL="0" lvl="0" indent="0" algn="ctr" defTabSz="533400">
            <a:lnSpc>
              <a:spcPct val="100000"/>
            </a:lnSpc>
            <a:spcBef>
              <a:spcPct val="0"/>
            </a:spcBef>
            <a:spcAft>
              <a:spcPct val="35000"/>
            </a:spcAft>
            <a:buNone/>
          </a:pPr>
          <a:r>
            <a:rPr lang="en-GB" sz="1200" kern="1200" dirty="0"/>
            <a:t>Individualised approach to agreeing funding splits.</a:t>
          </a:r>
          <a:endParaRPr lang="en-US" sz="1200" kern="1200" dirty="0"/>
        </a:p>
        <a:p>
          <a:pPr marL="0" lvl="0" indent="0" algn="ctr" defTabSz="533400">
            <a:lnSpc>
              <a:spcPct val="100000"/>
            </a:lnSpc>
            <a:spcBef>
              <a:spcPct val="0"/>
            </a:spcBef>
            <a:spcAft>
              <a:spcPct val="35000"/>
            </a:spcAft>
            <a:buNone/>
          </a:pPr>
          <a:r>
            <a:rPr lang="en-GB" sz="1200" kern="1200" dirty="0"/>
            <a:t>Different processes for different types of need.</a:t>
          </a:r>
          <a:endParaRPr lang="en-US" sz="1200" kern="1200" dirty="0"/>
        </a:p>
        <a:p>
          <a:pPr marL="0" lvl="0" indent="0" algn="ctr" defTabSz="533400">
            <a:lnSpc>
              <a:spcPct val="100000"/>
            </a:lnSpc>
            <a:spcBef>
              <a:spcPct val="0"/>
            </a:spcBef>
            <a:spcAft>
              <a:spcPct val="35000"/>
            </a:spcAft>
            <a:buNone/>
          </a:pPr>
          <a:r>
            <a:rPr lang="en-GB" sz="1200" kern="1200" dirty="0"/>
            <a:t>Increases in placements for children eligible for S117 after care and with challenging behaviour.</a:t>
          </a:r>
          <a:endParaRPr lang="en-US" sz="1200" kern="1200" dirty="0"/>
        </a:p>
      </dsp:txBody>
      <dsp:txXfrm>
        <a:off x="305614" y="1800484"/>
        <a:ext cx="2701908" cy="2565887"/>
      </dsp:txXfrm>
    </dsp:sp>
    <dsp:sp modelId="{66849AC1-A542-42F0-BFE4-1CAA8B3640AC}">
      <dsp:nvSpPr>
        <dsp:cNvPr id="0" name=""/>
        <dsp:cNvSpPr/>
      </dsp:nvSpPr>
      <dsp:spPr>
        <a:xfrm>
          <a:off x="4894337" y="182106"/>
          <a:ext cx="1139154" cy="11391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AF61F9-0CAE-4220-B7CE-ADFC912E759E}">
      <dsp:nvSpPr>
        <dsp:cNvPr id="0" name=""/>
        <dsp:cNvSpPr/>
      </dsp:nvSpPr>
      <dsp:spPr>
        <a:xfrm>
          <a:off x="3836550" y="1485890"/>
          <a:ext cx="3254727" cy="1305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GB" sz="1400" kern="1200" dirty="0"/>
            <a:t>With an appropriately resourced improvement programme in a centralised team to manage health and health funding issues to improve consistency, understanding of the process and increase the quality of referrals.</a:t>
          </a:r>
          <a:endParaRPr lang="en-US" sz="1400" kern="1200" dirty="0"/>
        </a:p>
      </dsp:txBody>
      <dsp:txXfrm>
        <a:off x="3836550" y="1485890"/>
        <a:ext cx="3254727" cy="1305045"/>
      </dsp:txXfrm>
    </dsp:sp>
    <dsp:sp modelId="{B0528F48-CDD5-495D-B0D6-C0F984FB4980}">
      <dsp:nvSpPr>
        <dsp:cNvPr id="0" name=""/>
        <dsp:cNvSpPr/>
      </dsp:nvSpPr>
      <dsp:spPr>
        <a:xfrm>
          <a:off x="3836550" y="2867507"/>
          <a:ext cx="3254727" cy="1143190"/>
        </a:xfrm>
        <a:prstGeom prst="rect">
          <a:avLst/>
        </a:prstGeom>
        <a:noFill/>
        <a:ln>
          <a:noFill/>
        </a:ln>
        <a:effectLst/>
      </dsp:spPr>
      <dsp:style>
        <a:lnRef idx="0">
          <a:scrgbClr r="0" g="0" b="0"/>
        </a:lnRef>
        <a:fillRef idx="0">
          <a:scrgbClr r="0" g="0" b="0"/>
        </a:fillRef>
        <a:effectRef idx="0">
          <a:scrgbClr r="0" g="0" b="0"/>
        </a:effectRef>
        <a:fontRef idx="minor"/>
      </dsp:style>
    </dsp:sp>
    <dsp:sp modelId="{18B8855E-04B5-4CD5-A862-94733E9D3E05}">
      <dsp:nvSpPr>
        <dsp:cNvPr id="0" name=""/>
        <dsp:cNvSpPr/>
      </dsp:nvSpPr>
      <dsp:spPr>
        <a:xfrm>
          <a:off x="8718642" y="182106"/>
          <a:ext cx="1139154" cy="11391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5605468-9589-44C4-90B0-E3B7FB0CAE46}">
      <dsp:nvSpPr>
        <dsp:cNvPr id="0" name=""/>
        <dsp:cNvSpPr/>
      </dsp:nvSpPr>
      <dsp:spPr>
        <a:xfrm>
          <a:off x="7660855" y="1485890"/>
          <a:ext cx="3254727" cy="1305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GB" sz="1400" kern="1200" dirty="0"/>
            <a:t>The team comprised:</a:t>
          </a:r>
          <a:endParaRPr lang="en-US" sz="1400" kern="1200" dirty="0"/>
        </a:p>
      </dsp:txBody>
      <dsp:txXfrm>
        <a:off x="7660855" y="1485890"/>
        <a:ext cx="3254727" cy="1305045"/>
      </dsp:txXfrm>
    </dsp:sp>
    <dsp:sp modelId="{880C2CB4-7B70-41DD-A3D4-D2E128CF3286}">
      <dsp:nvSpPr>
        <dsp:cNvPr id="0" name=""/>
        <dsp:cNvSpPr/>
      </dsp:nvSpPr>
      <dsp:spPr>
        <a:xfrm>
          <a:off x="7643931" y="1843037"/>
          <a:ext cx="3254727" cy="1143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GB" sz="1200" kern="1200" dirty="0"/>
            <a:t>Senior manager with delegated decision-making authority</a:t>
          </a:r>
          <a:endParaRPr lang="en-US" sz="1200" kern="1200" dirty="0"/>
        </a:p>
        <a:p>
          <a:pPr marL="0" lvl="0" indent="0" algn="ctr" defTabSz="533400">
            <a:lnSpc>
              <a:spcPct val="100000"/>
            </a:lnSpc>
            <a:spcBef>
              <a:spcPct val="0"/>
            </a:spcBef>
            <a:spcAft>
              <a:spcPct val="35000"/>
            </a:spcAft>
            <a:buNone/>
          </a:pPr>
          <a:r>
            <a:rPr lang="en-GB" sz="1200" kern="1200"/>
            <a:t>Operational manager</a:t>
          </a:r>
          <a:endParaRPr lang="en-US" sz="1200" kern="1200" dirty="0"/>
        </a:p>
        <a:p>
          <a:pPr marL="0" lvl="0" indent="0" algn="ctr" defTabSz="533400">
            <a:lnSpc>
              <a:spcPct val="100000"/>
            </a:lnSpc>
            <a:spcBef>
              <a:spcPct val="0"/>
            </a:spcBef>
            <a:spcAft>
              <a:spcPct val="35000"/>
            </a:spcAft>
            <a:buNone/>
          </a:pPr>
          <a:r>
            <a:rPr lang="en-GB" sz="1200" kern="1200" dirty="0"/>
            <a:t>Senior administrator</a:t>
          </a:r>
          <a:endParaRPr lang="en-US" sz="1200" kern="1200" dirty="0"/>
        </a:p>
        <a:p>
          <a:pPr marL="0" lvl="0" indent="0" algn="ctr" defTabSz="488950">
            <a:lnSpc>
              <a:spcPct val="100000"/>
            </a:lnSpc>
            <a:spcBef>
              <a:spcPct val="0"/>
            </a:spcBef>
            <a:spcAft>
              <a:spcPct val="35000"/>
            </a:spcAft>
            <a:buNone/>
          </a:pPr>
          <a:endParaRPr lang="en-US" sz="1100" kern="1200" dirty="0"/>
        </a:p>
      </dsp:txBody>
      <dsp:txXfrm>
        <a:off x="7643931" y="1843037"/>
        <a:ext cx="3254727" cy="11431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7BECB-97A8-40ED-85EF-06196F224E8E}">
      <dsp:nvSpPr>
        <dsp:cNvPr id="0" name=""/>
        <dsp:cNvSpPr/>
      </dsp:nvSpPr>
      <dsp:spPr>
        <a:xfrm>
          <a:off x="438504" y="1295266"/>
          <a:ext cx="715078" cy="7150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6BAEF5-C5D7-49EC-B5E5-6BF2C62A36EE}">
      <dsp:nvSpPr>
        <dsp:cNvPr id="0" name=""/>
        <dsp:cNvSpPr/>
      </dsp:nvSpPr>
      <dsp:spPr>
        <a:xfrm>
          <a:off x="1512" y="2261913"/>
          <a:ext cx="1589062" cy="635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GB" sz="1100" kern="1200"/>
            <a:t>Review decision making framework and standard funding model.</a:t>
          </a:r>
          <a:endParaRPr lang="en-US" sz="1100" kern="1200"/>
        </a:p>
      </dsp:txBody>
      <dsp:txXfrm>
        <a:off x="1512" y="2261913"/>
        <a:ext cx="1589062" cy="635625"/>
      </dsp:txXfrm>
    </dsp:sp>
    <dsp:sp modelId="{867649B8-2DC6-4E9C-87F1-E6171627D038}">
      <dsp:nvSpPr>
        <dsp:cNvPr id="0" name=""/>
        <dsp:cNvSpPr/>
      </dsp:nvSpPr>
      <dsp:spPr>
        <a:xfrm>
          <a:off x="2305652" y="1295266"/>
          <a:ext cx="715078" cy="71507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6B637D-2064-4E02-BC31-50B83A31801C}">
      <dsp:nvSpPr>
        <dsp:cNvPr id="0" name=""/>
        <dsp:cNvSpPr/>
      </dsp:nvSpPr>
      <dsp:spPr>
        <a:xfrm>
          <a:off x="1868660" y="2261913"/>
          <a:ext cx="1589062" cy="635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GB" sz="1100" kern="1200"/>
            <a:t>What could an integrated model look like.</a:t>
          </a:r>
          <a:endParaRPr lang="en-US" sz="1100" kern="1200"/>
        </a:p>
      </dsp:txBody>
      <dsp:txXfrm>
        <a:off x="1868660" y="2261913"/>
        <a:ext cx="1589062" cy="635625"/>
      </dsp:txXfrm>
    </dsp:sp>
    <dsp:sp modelId="{F79FAA3B-82F5-4242-8389-17B20E6F9100}">
      <dsp:nvSpPr>
        <dsp:cNvPr id="0" name=""/>
        <dsp:cNvSpPr/>
      </dsp:nvSpPr>
      <dsp:spPr>
        <a:xfrm>
          <a:off x="4172801" y="1295266"/>
          <a:ext cx="715078" cy="71507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ECFFE4-6D5F-4667-A5ED-EED482569D35}">
      <dsp:nvSpPr>
        <dsp:cNvPr id="0" name=""/>
        <dsp:cNvSpPr/>
      </dsp:nvSpPr>
      <dsp:spPr>
        <a:xfrm>
          <a:off x="3735809" y="2261913"/>
          <a:ext cx="1589062" cy="635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GB" sz="1100" kern="1200"/>
            <a:t>Streamline financing – pooled budgets?</a:t>
          </a:r>
          <a:endParaRPr lang="en-US" sz="1100" kern="1200"/>
        </a:p>
      </dsp:txBody>
      <dsp:txXfrm>
        <a:off x="3735809" y="2261913"/>
        <a:ext cx="1589062" cy="635625"/>
      </dsp:txXfrm>
    </dsp:sp>
    <dsp:sp modelId="{13FB4189-2A8C-4912-A944-4FB76B929DCB}">
      <dsp:nvSpPr>
        <dsp:cNvPr id="0" name=""/>
        <dsp:cNvSpPr/>
      </dsp:nvSpPr>
      <dsp:spPr>
        <a:xfrm>
          <a:off x="6039949" y="1295266"/>
          <a:ext cx="715078" cy="71507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E089865-B582-4E84-B7A9-0A97A478C105}">
      <dsp:nvSpPr>
        <dsp:cNvPr id="0" name=""/>
        <dsp:cNvSpPr/>
      </dsp:nvSpPr>
      <dsp:spPr>
        <a:xfrm>
          <a:off x="5602957" y="2261913"/>
          <a:ext cx="1589062" cy="635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GB" sz="1100" kern="1200"/>
            <a:t>MH Protocol and development of bespoke placements.</a:t>
          </a:r>
          <a:endParaRPr lang="en-US" sz="1100" kern="1200"/>
        </a:p>
      </dsp:txBody>
      <dsp:txXfrm>
        <a:off x="5602957" y="2261913"/>
        <a:ext cx="1589062" cy="635625"/>
      </dsp:txXfrm>
    </dsp:sp>
    <dsp:sp modelId="{758D145F-01CF-4F12-BD93-FCC4F3ECE933}">
      <dsp:nvSpPr>
        <dsp:cNvPr id="0" name=""/>
        <dsp:cNvSpPr/>
      </dsp:nvSpPr>
      <dsp:spPr>
        <a:xfrm>
          <a:off x="7907098" y="1295266"/>
          <a:ext cx="715078" cy="71507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799948-BD62-40F7-96E2-EE4537813FCD}">
      <dsp:nvSpPr>
        <dsp:cNvPr id="0" name=""/>
        <dsp:cNvSpPr/>
      </dsp:nvSpPr>
      <dsp:spPr>
        <a:xfrm>
          <a:off x="7470105" y="2261913"/>
          <a:ext cx="1589062" cy="635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GB" sz="1100" kern="1200"/>
            <a:t>Joint funding arrangements that do not meet the threshold criteria for CC.</a:t>
          </a:r>
          <a:endParaRPr lang="en-US" sz="1100" kern="1200"/>
        </a:p>
      </dsp:txBody>
      <dsp:txXfrm>
        <a:off x="7470105" y="2261913"/>
        <a:ext cx="1589062" cy="635625"/>
      </dsp:txXfrm>
    </dsp:sp>
    <dsp:sp modelId="{22C44530-B740-4D3B-BA68-0D05C653ACC5}">
      <dsp:nvSpPr>
        <dsp:cNvPr id="0" name=""/>
        <dsp:cNvSpPr/>
      </dsp:nvSpPr>
      <dsp:spPr>
        <a:xfrm>
          <a:off x="9774246" y="1295266"/>
          <a:ext cx="715078" cy="71507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9E26B1-1CB3-482F-944E-25456FFBAE03}">
      <dsp:nvSpPr>
        <dsp:cNvPr id="0" name=""/>
        <dsp:cNvSpPr/>
      </dsp:nvSpPr>
      <dsp:spPr>
        <a:xfrm>
          <a:off x="9337254" y="2261913"/>
          <a:ext cx="1589062" cy="635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GB" sz="1100" kern="1200"/>
            <a:t>Closer working with AHC CHC colleagues to share learning and improve transition.</a:t>
          </a:r>
          <a:endParaRPr lang="en-US" sz="1100" kern="1200"/>
        </a:p>
      </dsp:txBody>
      <dsp:txXfrm>
        <a:off x="9337254" y="2261913"/>
        <a:ext cx="1589062" cy="63562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C8E3E-DA97-45CD-B43C-079AD1967CF5}" type="datetimeFigureOut">
              <a:rPr lang="en-GB" smtClean="0"/>
              <a:t>11/04/2023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09B66A-EA12-4D03-81FE-6637D1664C45}" type="slidenum">
              <a:rPr lang="en-GB" smtClean="0"/>
              <a:t>‹#›</a:t>
            </a:fld>
            <a:endParaRPr lang="en-GB"/>
          </a:p>
        </p:txBody>
      </p:sp>
    </p:spTree>
    <p:extLst>
      <p:ext uri="{BB962C8B-B14F-4D97-AF65-F5344CB8AC3E}">
        <p14:creationId xmlns:p14="http://schemas.microsoft.com/office/powerpoint/2010/main" val="406039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demand for Continuing Care services was growing due to advancements in medical technology ensuring longer lives for children with the most complex physical needs and changes to the framework which recognised the health needs of children with challenging behaviour.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process for establishing eligibility and funding was complex, timely, resource intensive and did not comply with guidance to establish eligibility within 6 weeks of referral.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DE09B66A-EA12-4D03-81FE-6637D1664C45}" type="slidenum">
              <a:rPr lang="en-GB" smtClean="0"/>
              <a:t>5</a:t>
            </a:fld>
            <a:endParaRPr lang="en-GB"/>
          </a:p>
        </p:txBody>
      </p:sp>
    </p:spTree>
    <p:extLst>
      <p:ext uri="{BB962C8B-B14F-4D97-AF65-F5344CB8AC3E}">
        <p14:creationId xmlns:p14="http://schemas.microsoft.com/office/powerpoint/2010/main" val="292133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87FF9-F832-CE58-681C-ECB4808A29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3F5359-A742-67D2-F484-2BE4457493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3757F47-50CE-1D3F-9D2A-60F61F61EE34}"/>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5" name="Footer Placeholder 4">
            <a:extLst>
              <a:ext uri="{FF2B5EF4-FFF2-40B4-BE49-F238E27FC236}">
                <a16:creationId xmlns:a16="http://schemas.microsoft.com/office/drawing/2014/main" id="{008BA1E3-3A85-29DD-91DC-3DCBC2A431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9FB1F4-0B5F-42DC-0CB6-02A73FAA14E5}"/>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1295479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84B2F-21A7-F5A6-FD75-86A8A8DDA92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E8F6D1-8C03-1696-2D5B-F4010C66E0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93085C-2933-4512-482B-87E9EE94F7B0}"/>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5" name="Footer Placeholder 4">
            <a:extLst>
              <a:ext uri="{FF2B5EF4-FFF2-40B4-BE49-F238E27FC236}">
                <a16:creationId xmlns:a16="http://schemas.microsoft.com/office/drawing/2014/main" id="{49A8FED6-3F84-5E8A-94C3-7857C316C4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6B7BEA-EC1B-70E3-01E3-291D30868867}"/>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554363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E7D61E-7337-31D5-6721-8486A7BE87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13DD03-5198-D33B-4BB3-B1DACF5764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6239B9-7AFE-F690-E1CA-8F8FF94D431D}"/>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5" name="Footer Placeholder 4">
            <a:extLst>
              <a:ext uri="{FF2B5EF4-FFF2-40B4-BE49-F238E27FC236}">
                <a16:creationId xmlns:a16="http://schemas.microsoft.com/office/drawing/2014/main" id="{8656C1A5-93F9-700D-0C98-7E2EF09FA9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2C3C0D-A1B7-506F-2889-F136F0F7BBE8}"/>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273713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87456-00CF-4F5E-D461-436C84CE1B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1519B9-23B3-9363-9069-9DDF34C22E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471DDE-8393-9AD6-4840-6F4132AB8E77}"/>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5" name="Footer Placeholder 4">
            <a:extLst>
              <a:ext uri="{FF2B5EF4-FFF2-40B4-BE49-F238E27FC236}">
                <a16:creationId xmlns:a16="http://schemas.microsoft.com/office/drawing/2014/main" id="{2D2E0DDD-690C-E5F8-8068-96AD50B01F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16CAFE-F5C8-9185-B9F7-D5308648816E}"/>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204524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B9221-3C67-C009-CFB8-BA15BEB3C5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097AE9-3BB0-A810-FD90-79D07752EB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AF6580-4CE8-7559-C725-12241CDFC70A}"/>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5" name="Footer Placeholder 4">
            <a:extLst>
              <a:ext uri="{FF2B5EF4-FFF2-40B4-BE49-F238E27FC236}">
                <a16:creationId xmlns:a16="http://schemas.microsoft.com/office/drawing/2014/main" id="{E57951AF-671F-B72D-472E-586C7A7FA2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FD9CE5-4BB2-A1CE-9717-DAF0460B1C06}"/>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952577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9D86C-E38B-7F94-BC79-8292030366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5B7A2A-949A-31C8-29F2-DA761A25C8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8DE827E-D095-9ACA-873B-E5FF3817CD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6ED384B-15FB-8966-3593-1F7442F44648}"/>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6" name="Footer Placeholder 5">
            <a:extLst>
              <a:ext uri="{FF2B5EF4-FFF2-40B4-BE49-F238E27FC236}">
                <a16:creationId xmlns:a16="http://schemas.microsoft.com/office/drawing/2014/main" id="{D9458FD3-6818-4BC4-907F-F2887F9DD6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3D974B-C391-3421-CFE2-954A7550A3AD}"/>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2227779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123BD-9C04-4433-65F6-03C80423547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3E6EAE-AE59-4618-2BA4-67B3857EF7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BE73C-16D5-843F-AF46-3F05A484E9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5307D7-F628-7254-69FB-0B7722479F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6A322D-9F73-77EE-AEF7-1D4382DA6B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2CD6A59-D360-B834-6EF3-71D0FA171EAB}"/>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8" name="Footer Placeholder 7">
            <a:extLst>
              <a:ext uri="{FF2B5EF4-FFF2-40B4-BE49-F238E27FC236}">
                <a16:creationId xmlns:a16="http://schemas.microsoft.com/office/drawing/2014/main" id="{19DF1CED-544E-1547-5DAA-CF7F1A348BB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44DD585-2C7D-691C-87DC-37AD35A87D90}"/>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3622462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4F980-F71A-F5E3-D8EB-8BF1E461F40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C83661C-8AAD-C2E6-1567-7B47AE3B64D1}"/>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4" name="Footer Placeholder 3">
            <a:extLst>
              <a:ext uri="{FF2B5EF4-FFF2-40B4-BE49-F238E27FC236}">
                <a16:creationId xmlns:a16="http://schemas.microsoft.com/office/drawing/2014/main" id="{E104E889-96B0-032C-A6FB-3BAD93759A0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51670E7-46DE-5F0C-A55C-B3281B7497D6}"/>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89153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C06E46-38D1-672F-9A15-D1173D0AFAA2}"/>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3" name="Footer Placeholder 2">
            <a:extLst>
              <a:ext uri="{FF2B5EF4-FFF2-40B4-BE49-F238E27FC236}">
                <a16:creationId xmlns:a16="http://schemas.microsoft.com/office/drawing/2014/main" id="{D5CA0A22-1F53-E020-EBD4-EC2C603B557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11D6F6B-06F7-031A-2D34-0A01C2D8F56C}"/>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203286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1FA51-2CB6-79CC-DA4F-1ECE27C585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3D7607-FCBD-F2A3-BC83-A6F3569346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301B60D-1B23-AF8D-1E1A-70D240D840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0D820F-B515-3309-F2CE-FD28FC085C54}"/>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6" name="Footer Placeholder 5">
            <a:extLst>
              <a:ext uri="{FF2B5EF4-FFF2-40B4-BE49-F238E27FC236}">
                <a16:creationId xmlns:a16="http://schemas.microsoft.com/office/drawing/2014/main" id="{C2857A57-E144-B159-3865-BD58054A4A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758359-C5B2-5980-B9C0-ECEE378059B1}"/>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3057543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CE850-D647-2BAA-1553-F181769A9B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CCEBD3D-A3A4-C3B0-B8DC-3679E5865E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636CCC-21B7-B8FD-3146-48F1C70A18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2210FB-75BD-B853-7CE1-EFD998232033}"/>
              </a:ext>
            </a:extLst>
          </p:cNvPr>
          <p:cNvSpPr>
            <a:spLocks noGrp="1"/>
          </p:cNvSpPr>
          <p:nvPr>
            <p:ph type="dt" sz="half" idx="10"/>
          </p:nvPr>
        </p:nvSpPr>
        <p:spPr/>
        <p:txBody>
          <a:bodyPr/>
          <a:lstStyle/>
          <a:p>
            <a:fld id="{D2EB9B09-0CA3-4E15-BA00-1934E5B8B687}" type="datetimeFigureOut">
              <a:rPr lang="en-GB" smtClean="0"/>
              <a:t>11/04/2023</a:t>
            </a:fld>
            <a:endParaRPr lang="en-GB"/>
          </a:p>
        </p:txBody>
      </p:sp>
      <p:sp>
        <p:nvSpPr>
          <p:cNvPr id="6" name="Footer Placeholder 5">
            <a:extLst>
              <a:ext uri="{FF2B5EF4-FFF2-40B4-BE49-F238E27FC236}">
                <a16:creationId xmlns:a16="http://schemas.microsoft.com/office/drawing/2014/main" id="{A9FA9A60-D0AA-015F-3C20-DA8E353F11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7A497A-865F-FDC3-A8FB-F933E8F041A5}"/>
              </a:ext>
            </a:extLst>
          </p:cNvPr>
          <p:cNvSpPr>
            <a:spLocks noGrp="1"/>
          </p:cNvSpPr>
          <p:nvPr>
            <p:ph type="sldNum" sz="quarter" idx="12"/>
          </p:nvPr>
        </p:nvSpPr>
        <p:spPr/>
        <p:txBody>
          <a:bodyPr/>
          <a:lstStyle/>
          <a:p>
            <a:fld id="{F023C433-4BC2-4B05-83E8-0101CFFB111C}" type="slidenum">
              <a:rPr lang="en-GB" smtClean="0"/>
              <a:t>‹#›</a:t>
            </a:fld>
            <a:endParaRPr lang="en-GB"/>
          </a:p>
        </p:txBody>
      </p:sp>
    </p:spTree>
    <p:extLst>
      <p:ext uri="{BB962C8B-B14F-4D97-AF65-F5344CB8AC3E}">
        <p14:creationId xmlns:p14="http://schemas.microsoft.com/office/powerpoint/2010/main" val="203803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1EDA02-1A8A-85CA-9A7D-750BAB4A04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EE3449-50BB-F459-C198-6EC69C1641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0536A8-53FB-190C-3FF0-06302D4DF2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EB9B09-0CA3-4E15-BA00-1934E5B8B687}" type="datetimeFigureOut">
              <a:rPr lang="en-GB" smtClean="0"/>
              <a:t>11/04/2023</a:t>
            </a:fld>
            <a:endParaRPr lang="en-GB"/>
          </a:p>
        </p:txBody>
      </p:sp>
      <p:sp>
        <p:nvSpPr>
          <p:cNvPr id="5" name="Footer Placeholder 4">
            <a:extLst>
              <a:ext uri="{FF2B5EF4-FFF2-40B4-BE49-F238E27FC236}">
                <a16:creationId xmlns:a16="http://schemas.microsoft.com/office/drawing/2014/main" id="{C76C0C5D-926E-0EE2-03C3-0900E1602F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B7A4653-1CBA-F2A2-17A0-32068770AF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23C433-4BC2-4B05-83E8-0101CFFB111C}" type="slidenum">
              <a:rPr lang="en-GB" smtClean="0"/>
              <a:t>‹#›</a:t>
            </a:fld>
            <a:endParaRPr lang="en-GB"/>
          </a:p>
        </p:txBody>
      </p:sp>
    </p:spTree>
    <p:extLst>
      <p:ext uri="{BB962C8B-B14F-4D97-AF65-F5344CB8AC3E}">
        <p14:creationId xmlns:p14="http://schemas.microsoft.com/office/powerpoint/2010/main" val="3836213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421BA56-9692-2FD6-E34A-9F616431C1DB}"/>
              </a:ext>
            </a:extLst>
          </p:cNvPr>
          <p:cNvSpPr>
            <a:spLocks noGrp="1"/>
          </p:cNvSpPr>
          <p:nvPr>
            <p:ph type="ctrTitle"/>
          </p:nvPr>
        </p:nvSpPr>
        <p:spPr>
          <a:xfrm>
            <a:off x="1314824" y="735106"/>
            <a:ext cx="10053763" cy="2928470"/>
          </a:xfrm>
        </p:spPr>
        <p:txBody>
          <a:bodyPr anchor="b">
            <a:normAutofit/>
          </a:bodyPr>
          <a:lstStyle/>
          <a:p>
            <a:pPr algn="l"/>
            <a:r>
              <a:rPr lang="en-GB" sz="4800" dirty="0">
                <a:solidFill>
                  <a:srgbClr val="FFFFFF"/>
                </a:solidFill>
              </a:rPr>
              <a:t>SESLIP Continuing Care Session</a:t>
            </a:r>
          </a:p>
        </p:txBody>
      </p:sp>
      <p:sp>
        <p:nvSpPr>
          <p:cNvPr id="3" name="Subtitle 2">
            <a:extLst>
              <a:ext uri="{FF2B5EF4-FFF2-40B4-BE49-F238E27FC236}">
                <a16:creationId xmlns:a16="http://schemas.microsoft.com/office/drawing/2014/main" id="{CD12E198-47B2-5DC3-F69F-80868963D43E}"/>
              </a:ext>
            </a:extLst>
          </p:cNvPr>
          <p:cNvSpPr>
            <a:spLocks noGrp="1"/>
          </p:cNvSpPr>
          <p:nvPr>
            <p:ph type="subTitle" idx="1"/>
          </p:nvPr>
        </p:nvSpPr>
        <p:spPr>
          <a:xfrm>
            <a:off x="1350682" y="4870824"/>
            <a:ext cx="10005951" cy="1458258"/>
          </a:xfrm>
        </p:spPr>
        <p:txBody>
          <a:bodyPr anchor="ctr">
            <a:normAutofit/>
          </a:bodyPr>
          <a:lstStyle/>
          <a:p>
            <a:pPr algn="r"/>
            <a:r>
              <a:rPr lang="en-GB" dirty="0"/>
              <a:t>Suzanne Smith</a:t>
            </a:r>
          </a:p>
          <a:p>
            <a:pPr algn="r"/>
            <a:r>
              <a:rPr lang="en-GB" dirty="0"/>
              <a:t>Hayley Maspero</a:t>
            </a:r>
          </a:p>
          <a:p>
            <a:pPr algn="r"/>
            <a:r>
              <a:rPr lang="en-GB" sz="1800" dirty="0"/>
              <a:t>April 2023</a:t>
            </a:r>
          </a:p>
        </p:txBody>
      </p:sp>
    </p:spTree>
    <p:extLst>
      <p:ext uri="{BB962C8B-B14F-4D97-AF65-F5344CB8AC3E}">
        <p14:creationId xmlns:p14="http://schemas.microsoft.com/office/powerpoint/2010/main" val="213119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B2F33A-D681-ABC2-2682-BA0B3BED4F10}"/>
              </a:ext>
            </a:extLst>
          </p:cNvPr>
          <p:cNvSpPr>
            <a:spLocks noGrp="1"/>
          </p:cNvSpPr>
          <p:nvPr>
            <p:ph type="title"/>
          </p:nvPr>
        </p:nvSpPr>
        <p:spPr>
          <a:xfrm>
            <a:off x="459347" y="294538"/>
            <a:ext cx="10808204" cy="1033669"/>
          </a:xfrm>
        </p:spPr>
        <p:txBody>
          <a:bodyPr>
            <a:normAutofit/>
          </a:bodyPr>
          <a:lstStyle/>
          <a:p>
            <a:r>
              <a:rPr lang="en-GB" sz="4000" dirty="0">
                <a:solidFill>
                  <a:srgbClr val="FFFFFF"/>
                </a:solidFill>
              </a:rPr>
              <a:t>Then						Now</a:t>
            </a:r>
          </a:p>
        </p:txBody>
      </p:sp>
      <p:graphicFrame>
        <p:nvGraphicFramePr>
          <p:cNvPr id="4" name="Content Placeholder 3">
            <a:extLst>
              <a:ext uri="{FF2B5EF4-FFF2-40B4-BE49-F238E27FC236}">
                <a16:creationId xmlns:a16="http://schemas.microsoft.com/office/drawing/2014/main" id="{549BC020-3AA2-EE10-EC3F-DC46364B867B}"/>
              </a:ext>
            </a:extLst>
          </p:cNvPr>
          <p:cNvGraphicFramePr>
            <a:graphicFrameLocks noGrp="1"/>
          </p:cNvGraphicFramePr>
          <p:nvPr>
            <p:ph idx="1"/>
            <p:extLst>
              <p:ext uri="{D42A27DB-BD31-4B8C-83A1-F6EECF244321}">
                <p14:modId xmlns:p14="http://schemas.microsoft.com/office/powerpoint/2010/main" val="875895879"/>
              </p:ext>
            </p:extLst>
          </p:nvPr>
        </p:nvGraphicFramePr>
        <p:xfrm>
          <a:off x="677333" y="2309730"/>
          <a:ext cx="4859868" cy="3683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Content Placeholder 3">
            <a:extLst>
              <a:ext uri="{FF2B5EF4-FFF2-40B4-BE49-F238E27FC236}">
                <a16:creationId xmlns:a16="http://schemas.microsoft.com/office/drawing/2014/main" id="{59CA21CE-3C97-3D2D-CD8C-B6B53E518128}"/>
              </a:ext>
            </a:extLst>
          </p:cNvPr>
          <p:cNvGraphicFramePr>
            <a:graphicFrameLocks/>
          </p:cNvGraphicFramePr>
          <p:nvPr>
            <p:extLst>
              <p:ext uri="{D42A27DB-BD31-4B8C-83A1-F6EECF244321}">
                <p14:modId xmlns:p14="http://schemas.microsoft.com/office/powerpoint/2010/main" val="830684044"/>
              </p:ext>
            </p:extLst>
          </p:nvPr>
        </p:nvGraphicFramePr>
        <p:xfrm>
          <a:off x="6434666" y="2717800"/>
          <a:ext cx="4859868" cy="2844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12827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E23F83E-513E-D76C-0C40-7BDD093935B5}"/>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Initial Business Case</a:t>
            </a:r>
          </a:p>
        </p:txBody>
      </p:sp>
      <p:graphicFrame>
        <p:nvGraphicFramePr>
          <p:cNvPr id="5" name="Content Placeholder 2">
            <a:extLst>
              <a:ext uri="{FF2B5EF4-FFF2-40B4-BE49-F238E27FC236}">
                <a16:creationId xmlns:a16="http://schemas.microsoft.com/office/drawing/2014/main" id="{99F6CA41-30DD-0E86-E89C-6FB7411D2B6C}"/>
              </a:ext>
            </a:extLst>
          </p:cNvPr>
          <p:cNvGraphicFramePr>
            <a:graphicFrameLocks noGrp="1"/>
          </p:cNvGraphicFramePr>
          <p:nvPr>
            <p:ph idx="1"/>
            <p:extLst>
              <p:ext uri="{D42A27DB-BD31-4B8C-83A1-F6EECF244321}">
                <p14:modId xmlns:p14="http://schemas.microsoft.com/office/powerpoint/2010/main" val="57519196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261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43B875-CD44-72AC-22B2-603D7625CB91}"/>
              </a:ext>
            </a:extLst>
          </p:cNvPr>
          <p:cNvSpPr>
            <a:spLocks noGrp="1"/>
          </p:cNvSpPr>
          <p:nvPr>
            <p:ph type="title"/>
          </p:nvPr>
        </p:nvSpPr>
        <p:spPr>
          <a:xfrm>
            <a:off x="826396" y="586855"/>
            <a:ext cx="4230100" cy="3387497"/>
          </a:xfrm>
        </p:spPr>
        <p:txBody>
          <a:bodyPr anchor="b">
            <a:normAutofit/>
          </a:bodyPr>
          <a:lstStyle/>
          <a:p>
            <a:pPr algn="r"/>
            <a:r>
              <a:rPr lang="en-GB" sz="4000">
                <a:solidFill>
                  <a:srgbClr val="FFFFFF"/>
                </a:solidFill>
              </a:rPr>
              <a:t>Outcomes</a:t>
            </a:r>
          </a:p>
        </p:txBody>
      </p:sp>
      <p:sp>
        <p:nvSpPr>
          <p:cNvPr id="3" name="Content Placeholder 2">
            <a:extLst>
              <a:ext uri="{FF2B5EF4-FFF2-40B4-BE49-F238E27FC236}">
                <a16:creationId xmlns:a16="http://schemas.microsoft.com/office/drawing/2014/main" id="{B9129DD8-B772-97B2-CB0A-FAB55FBEEEB8}"/>
              </a:ext>
            </a:extLst>
          </p:cNvPr>
          <p:cNvSpPr>
            <a:spLocks noGrp="1"/>
          </p:cNvSpPr>
          <p:nvPr>
            <p:ph idx="1"/>
          </p:nvPr>
        </p:nvSpPr>
        <p:spPr>
          <a:xfrm>
            <a:off x="6503158" y="649480"/>
            <a:ext cx="4862447" cy="5546047"/>
          </a:xfrm>
        </p:spPr>
        <p:txBody>
          <a:bodyPr anchor="ctr">
            <a:normAutofit/>
          </a:bodyPr>
          <a:lstStyle/>
          <a:p>
            <a:r>
              <a:rPr lang="en-GB" sz="2000" dirty="0"/>
              <a:t>The team was established in Q3 of 18/19.</a:t>
            </a:r>
          </a:p>
          <a:p>
            <a:r>
              <a:rPr lang="en-GB" sz="2000" dirty="0"/>
              <a:t>By Q3 of 20/21:</a:t>
            </a:r>
          </a:p>
          <a:p>
            <a:pPr lvl="1"/>
            <a:r>
              <a:rPr lang="en-GB" sz="1600" dirty="0"/>
              <a:t>number of children eligible for CC increased by 64 </a:t>
            </a:r>
          </a:p>
          <a:p>
            <a:pPr lvl="1"/>
            <a:r>
              <a:rPr lang="en-GB" sz="1600" dirty="0"/>
              <a:t>increase in health income of nearly £1m.  </a:t>
            </a:r>
          </a:p>
          <a:p>
            <a:pPr lvl="1"/>
            <a:endParaRPr lang="en-GB" sz="1600" dirty="0"/>
          </a:p>
          <a:p>
            <a:r>
              <a:rPr lang="en-GB" sz="2000" dirty="0"/>
              <a:t>Based on the teams performance, the team was made permanent in April 2021 at a cost of £168k per year.</a:t>
            </a:r>
          </a:p>
          <a:p>
            <a:r>
              <a:rPr lang="en-GB" sz="2000" dirty="0"/>
              <a:t>Key to the success of the team was the implementation of the Multi Agency Resourcing Panel (MARP) which is co-chaired between Health and Children’s Services and has equal voting rights between Health, Social Care and Education.</a:t>
            </a:r>
          </a:p>
          <a:p>
            <a:endParaRPr lang="en-GB" sz="2000" dirty="0"/>
          </a:p>
        </p:txBody>
      </p:sp>
    </p:spTree>
    <p:extLst>
      <p:ext uri="{BB962C8B-B14F-4D97-AF65-F5344CB8AC3E}">
        <p14:creationId xmlns:p14="http://schemas.microsoft.com/office/powerpoint/2010/main" val="210353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3E695B-32F7-4E70-AD28-016485473F13}"/>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Standardised Funding Model</a:t>
            </a:r>
          </a:p>
        </p:txBody>
      </p:sp>
      <p:sp>
        <p:nvSpPr>
          <p:cNvPr id="3" name="Content Placeholder 2">
            <a:extLst>
              <a:ext uri="{FF2B5EF4-FFF2-40B4-BE49-F238E27FC236}">
                <a16:creationId xmlns:a16="http://schemas.microsoft.com/office/drawing/2014/main" id="{E117ECDF-27DA-1A12-EC3F-0FC4A11B4085}"/>
              </a:ext>
            </a:extLst>
          </p:cNvPr>
          <p:cNvSpPr>
            <a:spLocks noGrp="1"/>
          </p:cNvSpPr>
          <p:nvPr>
            <p:ph idx="1"/>
          </p:nvPr>
        </p:nvSpPr>
        <p:spPr>
          <a:xfrm>
            <a:off x="332350" y="1989802"/>
            <a:ext cx="4468249" cy="4274355"/>
          </a:xfrm>
          <a:ln w="28575">
            <a:solidFill>
              <a:srgbClr val="0070C0"/>
            </a:solidFill>
          </a:ln>
        </p:spPr>
        <p:txBody>
          <a:bodyPr anchor="ctr">
            <a:normAutofit/>
          </a:bodyPr>
          <a:lstStyle/>
          <a:p>
            <a:pPr marL="0" indent="0">
              <a:buNone/>
            </a:pPr>
            <a:r>
              <a:rPr lang="en-GB" sz="1200" b="1" dirty="0"/>
              <a:t>The overall aim of implementing a standard funding model was to:</a:t>
            </a:r>
          </a:p>
          <a:p>
            <a:pPr>
              <a:buFont typeface="Wingdings" panose="05000000000000000000" pitchFamily="2" charset="2"/>
              <a:buChar char="Ø"/>
            </a:pPr>
            <a:r>
              <a:rPr lang="en-GB" sz="1200" dirty="0"/>
              <a:t> Streamline processes improving the experience for children and families</a:t>
            </a:r>
          </a:p>
          <a:p>
            <a:pPr>
              <a:buFont typeface="Wingdings" panose="05000000000000000000" pitchFamily="2" charset="2"/>
              <a:buChar char="Ø"/>
            </a:pPr>
            <a:r>
              <a:rPr lang="en-GB" sz="1200" dirty="0"/>
              <a:t>Free up staff time to increase throughput to meet statutory timelines</a:t>
            </a:r>
          </a:p>
          <a:p>
            <a:pPr>
              <a:buFont typeface="Wingdings" panose="05000000000000000000" pitchFamily="2" charset="2"/>
              <a:buChar char="Ø"/>
            </a:pPr>
            <a:r>
              <a:rPr lang="en-GB" sz="1200" dirty="0"/>
              <a:t>Enable social workers to spend more quality time with children and families working towards improved outcomes</a:t>
            </a:r>
          </a:p>
          <a:p>
            <a:pPr>
              <a:buFont typeface="Wingdings" panose="05000000000000000000" pitchFamily="2" charset="2"/>
              <a:buChar char="Ø"/>
            </a:pPr>
            <a:r>
              <a:rPr lang="en-GB" sz="1200" dirty="0"/>
              <a:t>Be congruent to improving partnership working relationships.</a:t>
            </a:r>
          </a:p>
          <a:p>
            <a:pPr marL="0" indent="0">
              <a:buNone/>
            </a:pPr>
            <a:endParaRPr lang="en-GB" sz="1200" dirty="0"/>
          </a:p>
          <a:p>
            <a:pPr marL="0" indent="0">
              <a:buNone/>
            </a:pPr>
            <a:r>
              <a:rPr lang="en-GB" sz="1200" b="1" dirty="0"/>
              <a:t>Objectives</a:t>
            </a:r>
          </a:p>
          <a:p>
            <a:pPr marL="0" indent="0">
              <a:buNone/>
            </a:pPr>
            <a:r>
              <a:rPr lang="en-GB" sz="1200" dirty="0"/>
              <a:t>Agreed joint objectives to</a:t>
            </a:r>
          </a:p>
          <a:p>
            <a:pPr marL="228600" lvl="1">
              <a:spcBef>
                <a:spcPts val="1000"/>
              </a:spcBef>
              <a:buFont typeface="Wingdings" panose="05000000000000000000" pitchFamily="2" charset="2"/>
              <a:buChar char="Ø"/>
            </a:pPr>
            <a:r>
              <a:rPr lang="en-GB" sz="1200" dirty="0"/>
              <a:t>Implement a transparent and easy to use standard funding model.</a:t>
            </a:r>
          </a:p>
          <a:p>
            <a:pPr marL="228600" lvl="1">
              <a:spcBef>
                <a:spcPts val="1000"/>
              </a:spcBef>
              <a:buFont typeface="Wingdings" panose="05000000000000000000" pitchFamily="2" charset="2"/>
              <a:buChar char="Ø"/>
            </a:pPr>
            <a:r>
              <a:rPr lang="en-GB" sz="1200" dirty="0"/>
              <a:t>Improve outcomes for children and families.</a:t>
            </a:r>
          </a:p>
          <a:p>
            <a:pPr marL="228600" lvl="1">
              <a:spcBef>
                <a:spcPts val="1000"/>
              </a:spcBef>
              <a:buFont typeface="Wingdings" panose="05000000000000000000" pitchFamily="2" charset="2"/>
              <a:buChar char="Ø"/>
            </a:pPr>
            <a:r>
              <a:rPr lang="en-GB" sz="1200" dirty="0"/>
              <a:t>Overcome barriers to effective partnership working.</a:t>
            </a:r>
          </a:p>
          <a:p>
            <a:endParaRPr lang="en-GB" sz="1200" dirty="0"/>
          </a:p>
        </p:txBody>
      </p:sp>
      <p:sp>
        <p:nvSpPr>
          <p:cNvPr id="5" name="Content Placeholder 2">
            <a:extLst>
              <a:ext uri="{FF2B5EF4-FFF2-40B4-BE49-F238E27FC236}">
                <a16:creationId xmlns:a16="http://schemas.microsoft.com/office/drawing/2014/main" id="{BFCE9899-0839-2818-6839-CD51D67B7156}"/>
              </a:ext>
            </a:extLst>
          </p:cNvPr>
          <p:cNvSpPr txBox="1">
            <a:spLocks/>
          </p:cNvSpPr>
          <p:nvPr/>
        </p:nvSpPr>
        <p:spPr>
          <a:xfrm>
            <a:off x="6392333" y="2137503"/>
            <a:ext cx="5467317" cy="442595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200" b="1" dirty="0"/>
              <a:t>Approach</a:t>
            </a:r>
            <a:endParaRPr lang="en-GB" sz="1200" dirty="0"/>
          </a:p>
          <a:p>
            <a:pPr marL="0" indent="0">
              <a:buNone/>
            </a:pPr>
            <a:r>
              <a:rPr lang="en-GB" sz="1200" dirty="0"/>
              <a:t>We baselined the current staff time and cohort costs and completed from financial modelling for the shortlisted options below;</a:t>
            </a:r>
          </a:p>
          <a:p>
            <a:pPr marL="914400" lvl="1" indent="-457200">
              <a:buFont typeface="+mj-lt"/>
              <a:buAutoNum type="arabicPeriod"/>
            </a:pPr>
            <a:r>
              <a:rPr lang="en-GB" sz="1200" dirty="0"/>
              <a:t>Negotiation mode (Current model)</a:t>
            </a:r>
          </a:p>
          <a:p>
            <a:pPr marL="914400" lvl="1" indent="-457200">
              <a:buFont typeface="+mj-lt"/>
              <a:buAutoNum type="arabicPeriod"/>
            </a:pPr>
            <a:r>
              <a:rPr lang="en-GB" sz="1200" dirty="0"/>
              <a:t>Even splits</a:t>
            </a:r>
          </a:p>
          <a:p>
            <a:pPr marL="914400" lvl="1" indent="-457200">
              <a:buFont typeface="+mj-lt"/>
              <a:buAutoNum type="arabicPeriod"/>
            </a:pPr>
            <a:r>
              <a:rPr lang="en-GB" sz="1200" dirty="0"/>
              <a:t>Domain model</a:t>
            </a:r>
          </a:p>
          <a:p>
            <a:pPr marL="0" indent="0">
              <a:buNone/>
            </a:pPr>
            <a:r>
              <a:rPr lang="en-GB" sz="1200" dirty="0"/>
              <a:t>In terms of direct cohort costs, the even splits model estimated a 5% increase to Health and the domain model 6% to Children’s Services.  For staffing costs we assumed that the negotiation and domain models would require more staff time to implement.</a:t>
            </a:r>
          </a:p>
          <a:p>
            <a:pPr marL="0" indent="0">
              <a:buNone/>
            </a:pPr>
            <a:endParaRPr lang="en-GB" sz="1200" dirty="0"/>
          </a:p>
          <a:p>
            <a:pPr marL="0" indent="0">
              <a:buNone/>
            </a:pPr>
            <a:r>
              <a:rPr lang="en-GB" sz="1200" dirty="0"/>
              <a:t>We completed a joint options appraisal where we scored the options against the following critical success factors;</a:t>
            </a:r>
          </a:p>
          <a:p>
            <a:pPr marL="914400" lvl="1" indent="-457200">
              <a:buFont typeface="+mj-lt"/>
              <a:buAutoNum type="arabicPeriod"/>
            </a:pPr>
            <a:r>
              <a:rPr lang="en-GB" sz="1200" dirty="0"/>
              <a:t>Improves outcomes and experience for children and families</a:t>
            </a:r>
          </a:p>
          <a:p>
            <a:pPr marL="914400" lvl="1" indent="-457200">
              <a:buFont typeface="+mj-lt"/>
              <a:buAutoNum type="arabicPeriod"/>
            </a:pPr>
            <a:r>
              <a:rPr lang="en-GB" sz="1200" dirty="0"/>
              <a:t>Transparent and easy to apply which reduces staff time</a:t>
            </a:r>
          </a:p>
          <a:p>
            <a:pPr marL="914400" lvl="1" indent="-457200">
              <a:buFont typeface="+mj-lt"/>
              <a:buAutoNum type="arabicPeriod"/>
            </a:pPr>
            <a:r>
              <a:rPr lang="en-GB" sz="1200" dirty="0"/>
              <a:t>Aligns with outcomes based commissioning</a:t>
            </a:r>
          </a:p>
          <a:p>
            <a:pPr marL="914400" lvl="1" indent="-457200">
              <a:buFont typeface="+mj-lt"/>
              <a:buAutoNum type="arabicPeriod"/>
            </a:pPr>
            <a:r>
              <a:rPr lang="en-GB" sz="1200" dirty="0"/>
              <a:t>Congruent with partnership working</a:t>
            </a:r>
          </a:p>
          <a:p>
            <a:pPr marL="0" indent="0">
              <a:buNone/>
            </a:pPr>
            <a:endParaRPr lang="en-GB" sz="1200" dirty="0"/>
          </a:p>
          <a:p>
            <a:pPr marL="0" indent="0">
              <a:buNone/>
            </a:pPr>
            <a:r>
              <a:rPr lang="en-GB" sz="1200" dirty="0"/>
              <a:t>The highest scoring option was the ‘Even splits’ model because this best met the critical success factors.</a:t>
            </a:r>
          </a:p>
          <a:p>
            <a:endParaRPr lang="en-GB" sz="1200" dirty="0"/>
          </a:p>
          <a:p>
            <a:endParaRPr lang="en-GB" sz="1200" dirty="0"/>
          </a:p>
        </p:txBody>
      </p:sp>
    </p:spTree>
    <p:extLst>
      <p:ext uri="{BB962C8B-B14F-4D97-AF65-F5344CB8AC3E}">
        <p14:creationId xmlns:p14="http://schemas.microsoft.com/office/powerpoint/2010/main" val="1314098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2ABD9C0-3477-5AC0-5493-FECBEE41827D}"/>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The numbers</a:t>
            </a:r>
          </a:p>
        </p:txBody>
      </p:sp>
      <p:pic>
        <p:nvPicPr>
          <p:cNvPr id="3" name="Picture 2">
            <a:extLst>
              <a:ext uri="{FF2B5EF4-FFF2-40B4-BE49-F238E27FC236}">
                <a16:creationId xmlns:a16="http://schemas.microsoft.com/office/drawing/2014/main" id="{FA27CDA9-883E-4D9C-D946-C31E343ECD07}"/>
              </a:ext>
            </a:extLst>
          </p:cNvPr>
          <p:cNvPicPr>
            <a:picLocks noChangeAspect="1"/>
          </p:cNvPicPr>
          <p:nvPr/>
        </p:nvPicPr>
        <p:blipFill>
          <a:blip r:embed="rId2"/>
          <a:stretch>
            <a:fillRect/>
          </a:stretch>
        </p:blipFill>
        <p:spPr>
          <a:xfrm>
            <a:off x="4254371" y="1058334"/>
            <a:ext cx="7937629" cy="4226789"/>
          </a:xfrm>
          <a:prstGeom prst="rect">
            <a:avLst/>
          </a:prstGeom>
        </p:spPr>
      </p:pic>
    </p:spTree>
    <p:extLst>
      <p:ext uri="{BB962C8B-B14F-4D97-AF65-F5344CB8AC3E}">
        <p14:creationId xmlns:p14="http://schemas.microsoft.com/office/powerpoint/2010/main" val="1614429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E4801F-F48B-C294-1508-E45E8FACAD99}"/>
              </a:ext>
            </a:extLst>
          </p:cNvPr>
          <p:cNvSpPr>
            <a:spLocks noGrp="1"/>
          </p:cNvSpPr>
          <p:nvPr>
            <p:ph type="title"/>
          </p:nvPr>
        </p:nvSpPr>
        <p:spPr>
          <a:xfrm>
            <a:off x="975530" y="452747"/>
            <a:ext cx="9688296" cy="756457"/>
          </a:xfrm>
        </p:spPr>
        <p:txBody>
          <a:bodyPr anchor="b">
            <a:normAutofit/>
          </a:bodyPr>
          <a:lstStyle/>
          <a:p>
            <a:pPr algn="ctr"/>
            <a:r>
              <a:rPr lang="en-GB" sz="4000" b="1" dirty="0"/>
              <a:t>Issues and Challenges</a:t>
            </a:r>
          </a:p>
        </p:txBody>
      </p:sp>
      <p:sp>
        <p:nvSpPr>
          <p:cNvPr id="3" name="Content Placeholder 2">
            <a:extLst>
              <a:ext uri="{FF2B5EF4-FFF2-40B4-BE49-F238E27FC236}">
                <a16:creationId xmlns:a16="http://schemas.microsoft.com/office/drawing/2014/main" id="{867B1F4F-F377-B747-5113-9CEE70798DD3}"/>
              </a:ext>
            </a:extLst>
          </p:cNvPr>
          <p:cNvSpPr>
            <a:spLocks noGrp="1"/>
          </p:cNvSpPr>
          <p:nvPr>
            <p:ph idx="1"/>
          </p:nvPr>
        </p:nvSpPr>
        <p:spPr>
          <a:xfrm>
            <a:off x="1136397" y="1811868"/>
            <a:ext cx="9688296" cy="4145567"/>
          </a:xfrm>
        </p:spPr>
        <p:txBody>
          <a:bodyPr anchor="t">
            <a:normAutofit/>
          </a:bodyPr>
          <a:lstStyle/>
          <a:p>
            <a:r>
              <a:rPr lang="en-GB" sz="2200" dirty="0"/>
              <a:t>CC or not CC</a:t>
            </a:r>
          </a:p>
          <a:p>
            <a:r>
              <a:rPr lang="en-GB" sz="2200" dirty="0"/>
              <a:t>Capacity to assess</a:t>
            </a:r>
          </a:p>
          <a:p>
            <a:r>
              <a:rPr lang="en-GB" sz="2200" dirty="0"/>
              <a:t>Met need – withdrawal</a:t>
            </a:r>
          </a:p>
          <a:p>
            <a:r>
              <a:rPr lang="en-GB" sz="2200" dirty="0"/>
              <a:t>Complex and challenging behaviour</a:t>
            </a:r>
          </a:p>
          <a:p>
            <a:r>
              <a:rPr lang="en-GB" sz="2200" dirty="0"/>
              <a:t>CAMHS</a:t>
            </a:r>
          </a:p>
          <a:p>
            <a:r>
              <a:rPr lang="en-GB" sz="2200" dirty="0"/>
              <a:t>Anything we would have done differently?</a:t>
            </a:r>
          </a:p>
          <a:p>
            <a:pPr lvl="1"/>
            <a:r>
              <a:rPr lang="en-GB" sz="2200" dirty="0"/>
              <a:t>Capacity for change</a:t>
            </a:r>
          </a:p>
          <a:p>
            <a:pPr lvl="1"/>
            <a:r>
              <a:rPr lang="en-GB" sz="2200" dirty="0"/>
              <a:t>Closer working with placements and commissioning</a:t>
            </a: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6867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78C7A94-2A6C-49CD-916F-ED7A5323C061}"/>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Next Steps</a:t>
            </a:r>
          </a:p>
        </p:txBody>
      </p:sp>
      <p:graphicFrame>
        <p:nvGraphicFramePr>
          <p:cNvPr id="5" name="Content Placeholder 2">
            <a:extLst>
              <a:ext uri="{FF2B5EF4-FFF2-40B4-BE49-F238E27FC236}">
                <a16:creationId xmlns:a16="http://schemas.microsoft.com/office/drawing/2014/main" id="{9BD7D6A6-3010-2CD5-0993-E53BCD4CD0AA}"/>
              </a:ext>
            </a:extLst>
          </p:cNvPr>
          <p:cNvGraphicFramePr>
            <a:graphicFrameLocks noGrp="1"/>
          </p:cNvGraphicFramePr>
          <p:nvPr>
            <p:ph idx="1"/>
            <p:extLst>
              <p:ext uri="{D42A27DB-BD31-4B8C-83A1-F6EECF244321}">
                <p14:modId xmlns:p14="http://schemas.microsoft.com/office/powerpoint/2010/main" val="72236519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7664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E860401-7544-B0EE-15AF-E40BEB49F462}"/>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Questions</a:t>
            </a:r>
          </a:p>
        </p:txBody>
      </p:sp>
      <p:pic>
        <p:nvPicPr>
          <p:cNvPr id="7" name="Graphic 6" descr="Help">
            <a:extLst>
              <a:ext uri="{FF2B5EF4-FFF2-40B4-BE49-F238E27FC236}">
                <a16:creationId xmlns:a16="http://schemas.microsoft.com/office/drawing/2014/main" id="{983B6413-7394-5026-462E-4D52165BBF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53510" y="467208"/>
            <a:ext cx="5923584" cy="5923584"/>
          </a:xfrm>
          <a:prstGeom prst="rect">
            <a:avLst/>
          </a:prstGeom>
        </p:spPr>
      </p:pic>
    </p:spTree>
    <p:extLst>
      <p:ext uri="{BB962C8B-B14F-4D97-AF65-F5344CB8AC3E}">
        <p14:creationId xmlns:p14="http://schemas.microsoft.com/office/powerpoint/2010/main" val="1255785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661</Words>
  <Application>Microsoft Office PowerPoint</Application>
  <PresentationFormat>Widescreen</PresentationFormat>
  <Paragraphs>83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SESLIP Continuing Care Session</vt:lpstr>
      <vt:lpstr>Then      Now</vt:lpstr>
      <vt:lpstr>Initial Business Case</vt:lpstr>
      <vt:lpstr>Outcomes</vt:lpstr>
      <vt:lpstr>Standardised Funding Model</vt:lpstr>
      <vt:lpstr>The numbers</vt:lpstr>
      <vt:lpstr>Issues and Challenges</vt:lpstr>
      <vt:lpstr>Next Steps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SESLIP Continuing Care Session</dc:title>
  <dc:creator>Smith, Suzanne</dc:creator>
  <cp:lastModifiedBy>Smith, Suzanne</cp:lastModifiedBy>
  <cp:revision>5</cp:revision>
  <dcterms:created xsi:type="dcterms:W3CDTF">2023-03-21T11:40:31Z</dcterms:created>
  <dcterms:modified xsi:type="dcterms:W3CDTF">2023-04-11T16:42:51Z</dcterms:modified>
</cp:coreProperties>
</file>