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6"/>
  </p:notesMasterIdLst>
  <p:sldIdLst>
    <p:sldId id="261" r:id="rId5"/>
    <p:sldId id="268" r:id="rId6"/>
    <p:sldId id="269" r:id="rId7"/>
    <p:sldId id="273" r:id="rId8"/>
    <p:sldId id="272" r:id="rId9"/>
    <p:sldId id="271" r:id="rId10"/>
    <p:sldId id="270" r:id="rId11"/>
    <p:sldId id="277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DC5AA8-29A2-4BA9-32C4-DA840DD4150E}" v="25" dt="2023-09-26T10:42:55.709"/>
    <p1510:client id="{A1D52D0A-3057-5ED6-6D4E-29AA683E8E53}" v="1" dt="2023-09-25T13:07:53.023"/>
    <p1510:client id="{DBEF0F16-1985-4783-A00A-3CE26D8140DE}" v="90" dt="2023-09-25T13:36:33.8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92" autoAdjust="0"/>
  </p:normalViewPr>
  <p:slideViewPr>
    <p:cSldViewPr snapToGrid="0" showGuides="1">
      <p:cViewPr varScale="1">
        <p:scale>
          <a:sx n="63" d="100"/>
          <a:sy n="63" d="100"/>
        </p:scale>
        <p:origin x="73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Burton" userId="S::louise.burton@surreycc.gov.uk::ffd58d85-2b6e-4c77-88d2-84ad80767681" providerId="AD" clId="Web-{45DC5AA8-29A2-4BA9-32C4-DA840DD4150E}"/>
    <pc:docChg chg="modSld">
      <pc:chgData name="Louise Burton" userId="S::louise.burton@surreycc.gov.uk::ffd58d85-2b6e-4c77-88d2-84ad80767681" providerId="AD" clId="Web-{45DC5AA8-29A2-4BA9-32C4-DA840DD4150E}" dt="2023-09-26T10:42:55.709" v="24" actId="14100"/>
      <pc:docMkLst>
        <pc:docMk/>
      </pc:docMkLst>
      <pc:sldChg chg="modSp">
        <pc:chgData name="Louise Burton" userId="S::louise.burton@surreycc.gov.uk::ffd58d85-2b6e-4c77-88d2-84ad80767681" providerId="AD" clId="Web-{45DC5AA8-29A2-4BA9-32C4-DA840DD4150E}" dt="2023-09-26T10:42:55.709" v="24" actId="14100"/>
        <pc:sldMkLst>
          <pc:docMk/>
          <pc:sldMk cId="321191459" sldId="270"/>
        </pc:sldMkLst>
        <pc:spChg chg="mod">
          <ac:chgData name="Louise Burton" userId="S::louise.burton@surreycc.gov.uk::ffd58d85-2b6e-4c77-88d2-84ad80767681" providerId="AD" clId="Web-{45DC5AA8-29A2-4BA9-32C4-DA840DD4150E}" dt="2023-09-26T10:42:46.224" v="23" actId="20577"/>
          <ac:spMkLst>
            <pc:docMk/>
            <pc:sldMk cId="321191459" sldId="270"/>
            <ac:spMk id="23" creationId="{8164B90C-81D7-2F11-BEBE-A9E62219A194}"/>
          </ac:spMkLst>
        </pc:spChg>
        <pc:grpChg chg="mod">
          <ac:chgData name="Louise Burton" userId="S::louise.burton@surreycc.gov.uk::ffd58d85-2b6e-4c77-88d2-84ad80767681" providerId="AD" clId="Web-{45DC5AA8-29A2-4BA9-32C4-DA840DD4150E}" dt="2023-09-26T10:42:55.709" v="24" actId="14100"/>
          <ac:grpSpMkLst>
            <pc:docMk/>
            <pc:sldMk cId="321191459" sldId="270"/>
            <ac:grpSpMk id="21" creationId="{66C065C6-EC42-E611-9DA0-1F595864A8AD}"/>
          </ac:grpSpMkLst>
        </pc:grpChg>
      </pc:sldChg>
    </pc:docChg>
  </pc:docChgLst>
  <pc:docChgLst>
    <pc:chgData name="Louise Burton" userId="S::louise.burton@surreycc.gov.uk::ffd58d85-2b6e-4c77-88d2-84ad80767681" providerId="AD" clId="Web-{A1D52D0A-3057-5ED6-6D4E-29AA683E8E53}"/>
    <pc:docChg chg="addSld">
      <pc:chgData name="Louise Burton" userId="S::louise.burton@surreycc.gov.uk::ffd58d85-2b6e-4c77-88d2-84ad80767681" providerId="AD" clId="Web-{A1D52D0A-3057-5ED6-6D4E-29AA683E8E53}" dt="2023-09-25T13:07:53.023" v="0"/>
      <pc:docMkLst>
        <pc:docMk/>
      </pc:docMkLst>
      <pc:sldChg chg="add">
        <pc:chgData name="Louise Burton" userId="S::louise.burton@surreycc.gov.uk::ffd58d85-2b6e-4c77-88d2-84ad80767681" providerId="AD" clId="Web-{A1D52D0A-3057-5ED6-6D4E-29AA683E8E53}" dt="2023-09-25T13:07:53.023" v="0"/>
        <pc:sldMkLst>
          <pc:docMk/>
          <pc:sldMk cId="4150206320" sldId="344"/>
        </pc:sldMkLst>
      </pc:sldChg>
    </pc:docChg>
  </pc:docChgLst>
  <pc:docChgLst>
    <pc:chgData name="Louise Burton" userId="ffd58d85-2b6e-4c77-88d2-84ad80767681" providerId="ADAL" clId="{DBEF0F16-1985-4783-A00A-3CE26D8140DE}"/>
    <pc:docChg chg="undo custSel delSld modSld delMainMaster">
      <pc:chgData name="Louise Burton" userId="ffd58d85-2b6e-4c77-88d2-84ad80767681" providerId="ADAL" clId="{DBEF0F16-1985-4783-A00A-3CE26D8140DE}" dt="2023-09-25T13:42:17.677" v="131" actId="1076"/>
      <pc:docMkLst>
        <pc:docMk/>
      </pc:docMkLst>
      <pc:sldChg chg="addSp delSp modSp mod">
        <pc:chgData name="Louise Burton" userId="ffd58d85-2b6e-4c77-88d2-84ad80767681" providerId="ADAL" clId="{DBEF0F16-1985-4783-A00A-3CE26D8140DE}" dt="2023-09-25T13:42:17.677" v="131" actId="1076"/>
        <pc:sldMkLst>
          <pc:docMk/>
          <pc:sldMk cId="321191459" sldId="270"/>
        </pc:sldMkLst>
        <pc:spChg chg="add del mod">
          <ac:chgData name="Louise Burton" userId="ffd58d85-2b6e-4c77-88d2-84ad80767681" providerId="ADAL" clId="{DBEF0F16-1985-4783-A00A-3CE26D8140DE}" dt="2023-09-25T13:42:17.677" v="131" actId="1076"/>
          <ac:spMkLst>
            <pc:docMk/>
            <pc:sldMk cId="321191459" sldId="270"/>
            <ac:spMk id="2" creationId="{38726BD8-C34A-13F4-85DF-414EA6DED81C}"/>
          </ac:spMkLst>
        </pc:spChg>
        <pc:spChg chg="add del">
          <ac:chgData name="Louise Burton" userId="ffd58d85-2b6e-4c77-88d2-84ad80767681" providerId="ADAL" clId="{DBEF0F16-1985-4783-A00A-3CE26D8140DE}" dt="2023-09-25T13:19:09.194" v="76" actId="478"/>
          <ac:spMkLst>
            <pc:docMk/>
            <pc:sldMk cId="321191459" sldId="270"/>
            <ac:spMk id="3" creationId="{E1E06125-2DC1-4431-7CC9-8EBAED0844CA}"/>
          </ac:spMkLst>
        </pc:spChg>
        <pc:spChg chg="add mod">
          <ac:chgData name="Louise Burton" userId="ffd58d85-2b6e-4c77-88d2-84ad80767681" providerId="ADAL" clId="{DBEF0F16-1985-4783-A00A-3CE26D8140DE}" dt="2023-09-25T13:34:49.752" v="77"/>
          <ac:spMkLst>
            <pc:docMk/>
            <pc:sldMk cId="321191459" sldId="270"/>
            <ac:spMk id="7" creationId="{EA881AC0-F34F-DFAA-8D93-5AB870377A7D}"/>
          </ac:spMkLst>
        </pc:spChg>
        <pc:spChg chg="add mod">
          <ac:chgData name="Louise Burton" userId="ffd58d85-2b6e-4c77-88d2-84ad80767681" providerId="ADAL" clId="{DBEF0F16-1985-4783-A00A-3CE26D8140DE}" dt="2023-09-25T13:37:20.713" v="97" actId="2711"/>
          <ac:spMkLst>
            <pc:docMk/>
            <pc:sldMk cId="321191459" sldId="270"/>
            <ac:spMk id="8" creationId="{1B04C941-0E59-82A8-06B8-1245632CBF14}"/>
          </ac:spMkLst>
        </pc:spChg>
        <pc:spChg chg="add mod">
          <ac:chgData name="Louise Burton" userId="ffd58d85-2b6e-4c77-88d2-84ad80767681" providerId="ADAL" clId="{DBEF0F16-1985-4783-A00A-3CE26D8140DE}" dt="2023-09-25T13:35:19.517" v="79"/>
          <ac:spMkLst>
            <pc:docMk/>
            <pc:sldMk cId="321191459" sldId="270"/>
            <ac:spMk id="10" creationId="{0B69721D-36DE-22B8-B5B4-FCCFA36D60DA}"/>
          </ac:spMkLst>
        </pc:spChg>
        <pc:spChg chg="add mod">
          <ac:chgData name="Louise Burton" userId="ffd58d85-2b6e-4c77-88d2-84ad80767681" providerId="ADAL" clId="{DBEF0F16-1985-4783-A00A-3CE26D8140DE}" dt="2023-09-25T13:41:59.580" v="128" actId="1076"/>
          <ac:spMkLst>
            <pc:docMk/>
            <pc:sldMk cId="321191459" sldId="270"/>
            <ac:spMk id="11" creationId="{55CD0B6A-1FC0-5747-830D-B283B608F1F3}"/>
          </ac:spMkLst>
        </pc:spChg>
        <pc:spChg chg="add mod">
          <ac:chgData name="Louise Burton" userId="ffd58d85-2b6e-4c77-88d2-84ad80767681" providerId="ADAL" clId="{DBEF0F16-1985-4783-A00A-3CE26D8140DE}" dt="2023-09-25T13:35:49.286" v="85"/>
          <ac:spMkLst>
            <pc:docMk/>
            <pc:sldMk cId="321191459" sldId="270"/>
            <ac:spMk id="13" creationId="{8538DEF1-BB74-0464-8D38-0DA2D3C6F0D5}"/>
          </ac:spMkLst>
        </pc:spChg>
        <pc:spChg chg="add mod">
          <ac:chgData name="Louise Burton" userId="ffd58d85-2b6e-4c77-88d2-84ad80767681" providerId="ADAL" clId="{DBEF0F16-1985-4783-A00A-3CE26D8140DE}" dt="2023-09-25T13:37:28.169" v="98" actId="2711"/>
          <ac:spMkLst>
            <pc:docMk/>
            <pc:sldMk cId="321191459" sldId="270"/>
            <ac:spMk id="14" creationId="{AAD9C2B0-5ED9-72EE-8876-543DB5383A3B}"/>
          </ac:spMkLst>
        </pc:spChg>
        <pc:spChg chg="add mod">
          <ac:chgData name="Louise Burton" userId="ffd58d85-2b6e-4c77-88d2-84ad80767681" providerId="ADAL" clId="{DBEF0F16-1985-4783-A00A-3CE26D8140DE}" dt="2023-09-25T13:36:00.837" v="87"/>
          <ac:spMkLst>
            <pc:docMk/>
            <pc:sldMk cId="321191459" sldId="270"/>
            <ac:spMk id="16" creationId="{81042B1A-F341-31EC-7D74-0A7FC19B4E35}"/>
          </ac:spMkLst>
        </pc:spChg>
        <pc:spChg chg="add mod">
          <ac:chgData name="Louise Burton" userId="ffd58d85-2b6e-4c77-88d2-84ad80767681" providerId="ADAL" clId="{DBEF0F16-1985-4783-A00A-3CE26D8140DE}" dt="2023-09-25T13:41:30.890" v="121" actId="1076"/>
          <ac:spMkLst>
            <pc:docMk/>
            <pc:sldMk cId="321191459" sldId="270"/>
            <ac:spMk id="17" creationId="{83C19D86-6A1A-8D90-5655-6FE394474FEF}"/>
          </ac:spMkLst>
        </pc:spChg>
        <pc:spChg chg="add mod">
          <ac:chgData name="Louise Burton" userId="ffd58d85-2b6e-4c77-88d2-84ad80767681" providerId="ADAL" clId="{DBEF0F16-1985-4783-A00A-3CE26D8140DE}" dt="2023-09-25T13:36:18.232" v="89"/>
          <ac:spMkLst>
            <pc:docMk/>
            <pc:sldMk cId="321191459" sldId="270"/>
            <ac:spMk id="19" creationId="{46FCA4E3-EB59-C667-1A54-72950B61AD34}"/>
          </ac:spMkLst>
        </pc:spChg>
        <pc:spChg chg="add mod">
          <ac:chgData name="Louise Burton" userId="ffd58d85-2b6e-4c77-88d2-84ad80767681" providerId="ADAL" clId="{DBEF0F16-1985-4783-A00A-3CE26D8140DE}" dt="2023-09-25T13:41:49.582" v="126" actId="1076"/>
          <ac:spMkLst>
            <pc:docMk/>
            <pc:sldMk cId="321191459" sldId="270"/>
            <ac:spMk id="20" creationId="{025CB630-959A-0227-D0AA-DF27F877EAFB}"/>
          </ac:spMkLst>
        </pc:spChg>
        <pc:spChg chg="add mod">
          <ac:chgData name="Louise Burton" userId="ffd58d85-2b6e-4c77-88d2-84ad80767681" providerId="ADAL" clId="{DBEF0F16-1985-4783-A00A-3CE26D8140DE}" dt="2023-09-25T13:36:33.873" v="91"/>
          <ac:spMkLst>
            <pc:docMk/>
            <pc:sldMk cId="321191459" sldId="270"/>
            <ac:spMk id="22" creationId="{B1F3BB34-5BBD-553B-55B9-5F6F0FC2A004}"/>
          </ac:spMkLst>
        </pc:spChg>
        <pc:spChg chg="add mod">
          <ac:chgData name="Louise Burton" userId="ffd58d85-2b6e-4c77-88d2-84ad80767681" providerId="ADAL" clId="{DBEF0F16-1985-4783-A00A-3CE26D8140DE}" dt="2023-09-25T13:41:41.798" v="124" actId="1076"/>
          <ac:spMkLst>
            <pc:docMk/>
            <pc:sldMk cId="321191459" sldId="270"/>
            <ac:spMk id="23" creationId="{8164B90C-81D7-2F11-BEBE-A9E62219A194}"/>
          </ac:spMkLst>
        </pc:spChg>
        <pc:grpChg chg="add mod">
          <ac:chgData name="Louise Burton" userId="ffd58d85-2b6e-4c77-88d2-84ad80767681" providerId="ADAL" clId="{DBEF0F16-1985-4783-A00A-3CE26D8140DE}" dt="2023-09-25T13:41:20.246" v="116" actId="1076"/>
          <ac:grpSpMkLst>
            <pc:docMk/>
            <pc:sldMk cId="321191459" sldId="270"/>
            <ac:grpSpMk id="6" creationId="{3C338B97-02DA-232D-08CC-F17321081CD9}"/>
          </ac:grpSpMkLst>
        </pc:grpChg>
        <pc:grpChg chg="add mod">
          <ac:chgData name="Louise Burton" userId="ffd58d85-2b6e-4c77-88d2-84ad80767681" providerId="ADAL" clId="{DBEF0F16-1985-4783-A00A-3CE26D8140DE}" dt="2023-09-25T13:42:06.292" v="130" actId="1076"/>
          <ac:grpSpMkLst>
            <pc:docMk/>
            <pc:sldMk cId="321191459" sldId="270"/>
            <ac:grpSpMk id="9" creationId="{19FE43BA-4453-9104-58EC-977EDDFD2B8F}"/>
          </ac:grpSpMkLst>
        </pc:grpChg>
        <pc:grpChg chg="add mod">
          <ac:chgData name="Louise Burton" userId="ffd58d85-2b6e-4c77-88d2-84ad80767681" providerId="ADAL" clId="{DBEF0F16-1985-4783-A00A-3CE26D8140DE}" dt="2023-09-25T13:41:24.100" v="117" actId="1076"/>
          <ac:grpSpMkLst>
            <pc:docMk/>
            <pc:sldMk cId="321191459" sldId="270"/>
            <ac:grpSpMk id="12" creationId="{00D4AB53-AEEA-E14F-5366-AA8ECB5265BF}"/>
          </ac:grpSpMkLst>
        </pc:grpChg>
        <pc:grpChg chg="add mod">
          <ac:chgData name="Louise Burton" userId="ffd58d85-2b6e-4c77-88d2-84ad80767681" providerId="ADAL" clId="{DBEF0F16-1985-4783-A00A-3CE26D8140DE}" dt="2023-09-25T13:41:35.854" v="122" actId="1076"/>
          <ac:grpSpMkLst>
            <pc:docMk/>
            <pc:sldMk cId="321191459" sldId="270"/>
            <ac:grpSpMk id="15" creationId="{AE63D920-E30D-247F-087C-4C640D6FF63A}"/>
          </ac:grpSpMkLst>
        </pc:grpChg>
        <pc:grpChg chg="add mod">
          <ac:chgData name="Louise Burton" userId="ffd58d85-2b6e-4c77-88d2-84ad80767681" providerId="ADAL" clId="{DBEF0F16-1985-4783-A00A-3CE26D8140DE}" dt="2023-09-25T13:41:54.373" v="127" actId="1076"/>
          <ac:grpSpMkLst>
            <pc:docMk/>
            <pc:sldMk cId="321191459" sldId="270"/>
            <ac:grpSpMk id="18" creationId="{56DB3AAF-611B-69EF-9A9F-713934D1DCFC}"/>
          </ac:grpSpMkLst>
        </pc:grpChg>
        <pc:grpChg chg="add mod">
          <ac:chgData name="Louise Burton" userId="ffd58d85-2b6e-4c77-88d2-84ad80767681" providerId="ADAL" clId="{DBEF0F16-1985-4783-A00A-3CE26D8140DE}" dt="2023-09-25T13:41:44.882" v="125" actId="1076"/>
          <ac:grpSpMkLst>
            <pc:docMk/>
            <pc:sldMk cId="321191459" sldId="270"/>
            <ac:grpSpMk id="21" creationId="{66C065C6-EC42-E611-9DA0-1F595864A8AD}"/>
          </ac:grpSpMkLst>
        </pc:grpChg>
        <pc:graphicFrameChg chg="add del mod">
          <ac:chgData name="Louise Burton" userId="ffd58d85-2b6e-4c77-88d2-84ad80767681" providerId="ADAL" clId="{DBEF0F16-1985-4783-A00A-3CE26D8140DE}" dt="2023-09-25T13:18:38.817" v="71"/>
          <ac:graphicFrameMkLst>
            <pc:docMk/>
            <pc:sldMk cId="321191459" sldId="270"/>
            <ac:graphicFrameMk id="4" creationId="{BD314E01-A9FE-F532-CBEC-9A692E31D041}"/>
          </ac:graphicFrameMkLst>
        </pc:graphicFrameChg>
        <pc:graphicFrameChg chg="add del mod">
          <ac:chgData name="Louise Burton" userId="ffd58d85-2b6e-4c77-88d2-84ad80767681" providerId="ADAL" clId="{DBEF0F16-1985-4783-A00A-3CE26D8140DE}" dt="2023-09-25T13:19:06.712" v="74"/>
          <ac:graphicFrameMkLst>
            <pc:docMk/>
            <pc:sldMk cId="321191459" sldId="270"/>
            <ac:graphicFrameMk id="5" creationId="{6CD7EA97-BEC3-5C2C-118C-53DB80EB9C69}"/>
          </ac:graphicFrameMkLst>
        </pc:graphicFrameChg>
      </pc:sldChg>
      <pc:sldChg chg="addSp delSp modSp mod">
        <pc:chgData name="Louise Burton" userId="ffd58d85-2b6e-4c77-88d2-84ad80767681" providerId="ADAL" clId="{DBEF0F16-1985-4783-A00A-3CE26D8140DE}" dt="2023-09-25T13:17:29.099" v="53" actId="14100"/>
        <pc:sldMkLst>
          <pc:docMk/>
          <pc:sldMk cId="1673212113" sldId="271"/>
        </pc:sldMkLst>
        <pc:spChg chg="del">
          <ac:chgData name="Louise Burton" userId="ffd58d85-2b6e-4c77-88d2-84ad80767681" providerId="ADAL" clId="{DBEF0F16-1985-4783-A00A-3CE26D8140DE}" dt="2023-09-25T13:08:28.091" v="0" actId="478"/>
          <ac:spMkLst>
            <pc:docMk/>
            <pc:sldMk cId="1673212113" sldId="271"/>
            <ac:spMk id="2" creationId="{38726BD8-C34A-13F4-85DF-414EA6DED81C}"/>
          </ac:spMkLst>
        </pc:spChg>
        <pc:spChg chg="del">
          <ac:chgData name="Louise Burton" userId="ffd58d85-2b6e-4c77-88d2-84ad80767681" providerId="ADAL" clId="{DBEF0F16-1985-4783-A00A-3CE26D8140DE}" dt="2023-09-25T13:08:31.799" v="1" actId="478"/>
          <ac:spMkLst>
            <pc:docMk/>
            <pc:sldMk cId="1673212113" sldId="271"/>
            <ac:spMk id="3" creationId="{E1E06125-2DC1-4431-7CC9-8EBAED0844CA}"/>
          </ac:spMkLst>
        </pc:spChg>
        <pc:spChg chg="add del mod">
          <ac:chgData name="Louise Burton" userId="ffd58d85-2b6e-4c77-88d2-84ad80767681" providerId="ADAL" clId="{DBEF0F16-1985-4783-A00A-3CE26D8140DE}" dt="2023-09-25T13:09:07.812" v="5"/>
          <ac:spMkLst>
            <pc:docMk/>
            <pc:sldMk cId="1673212113" sldId="271"/>
            <ac:spMk id="4" creationId="{E2945D1C-2687-7D64-8E8D-98ED90B63CE8}"/>
          </ac:spMkLst>
        </pc:spChg>
        <pc:spChg chg="add mod">
          <ac:chgData name="Louise Burton" userId="ffd58d85-2b6e-4c77-88d2-84ad80767681" providerId="ADAL" clId="{DBEF0F16-1985-4783-A00A-3CE26D8140DE}" dt="2023-09-25T13:17:29.099" v="53" actId="14100"/>
          <ac:spMkLst>
            <pc:docMk/>
            <pc:sldMk cId="1673212113" sldId="271"/>
            <ac:spMk id="5" creationId="{ECCAB8C6-66E1-2D69-7FE2-D6E30C944BD6}"/>
          </ac:spMkLst>
        </pc:spChg>
        <pc:spChg chg="add del">
          <ac:chgData name="Louise Burton" userId="ffd58d85-2b6e-4c77-88d2-84ad80767681" providerId="ADAL" clId="{DBEF0F16-1985-4783-A00A-3CE26D8140DE}" dt="2023-09-25T13:15:39.026" v="40" actId="22"/>
          <ac:spMkLst>
            <pc:docMk/>
            <pc:sldMk cId="1673212113" sldId="271"/>
            <ac:spMk id="9" creationId="{7C7920BE-DDD7-22CE-04D9-223EB18D9594}"/>
          </ac:spMkLst>
        </pc:spChg>
        <pc:spChg chg="add mod">
          <ac:chgData name="Louise Burton" userId="ffd58d85-2b6e-4c77-88d2-84ad80767681" providerId="ADAL" clId="{DBEF0F16-1985-4783-A00A-3CE26D8140DE}" dt="2023-09-25T13:17:15.724" v="52" actId="1076"/>
          <ac:spMkLst>
            <pc:docMk/>
            <pc:sldMk cId="1673212113" sldId="271"/>
            <ac:spMk id="10" creationId="{62933180-33EF-F119-B7E7-7EF1C6C7FC59}"/>
          </ac:spMkLst>
        </pc:spChg>
        <pc:graphicFrameChg chg="add mod">
          <ac:chgData name="Louise Burton" userId="ffd58d85-2b6e-4c77-88d2-84ad80767681" providerId="ADAL" clId="{DBEF0F16-1985-4783-A00A-3CE26D8140DE}" dt="2023-09-25T13:16:31.635" v="48" actId="1076"/>
          <ac:graphicFrameMkLst>
            <pc:docMk/>
            <pc:sldMk cId="1673212113" sldId="271"/>
            <ac:graphicFrameMk id="6" creationId="{12DBAEEE-6179-2DB0-974E-058E9D805853}"/>
          </ac:graphicFrameMkLst>
        </pc:graphicFrameChg>
        <pc:graphicFrameChg chg="add mod">
          <ac:chgData name="Louise Burton" userId="ffd58d85-2b6e-4c77-88d2-84ad80767681" providerId="ADAL" clId="{DBEF0F16-1985-4783-A00A-3CE26D8140DE}" dt="2023-09-25T13:17:02.643" v="51" actId="1076"/>
          <ac:graphicFrameMkLst>
            <pc:docMk/>
            <pc:sldMk cId="1673212113" sldId="271"/>
            <ac:graphicFrameMk id="7" creationId="{ED498DDC-1126-B14D-0878-85525AD5408A}"/>
          </ac:graphicFrameMkLst>
        </pc:graphicFrameChg>
      </pc:sldChg>
      <pc:sldChg chg="del">
        <pc:chgData name="Louise Burton" userId="ffd58d85-2b6e-4c77-88d2-84ad80767681" providerId="ADAL" clId="{DBEF0F16-1985-4783-A00A-3CE26D8140DE}" dt="2023-09-25T13:17:46.870" v="54" actId="2696"/>
        <pc:sldMkLst>
          <pc:docMk/>
          <pc:sldMk cId="4183824339" sldId="343"/>
        </pc:sldMkLst>
      </pc:sldChg>
      <pc:sldChg chg="del">
        <pc:chgData name="Louise Burton" userId="ffd58d85-2b6e-4c77-88d2-84ad80767681" providerId="ADAL" clId="{DBEF0F16-1985-4783-A00A-3CE26D8140DE}" dt="2023-09-25T13:40:16.373" v="115" actId="2696"/>
        <pc:sldMkLst>
          <pc:docMk/>
          <pc:sldMk cId="4150206320" sldId="344"/>
        </pc:sldMkLst>
      </pc:sldChg>
      <pc:sldMasterChg chg="del delSldLayout">
        <pc:chgData name="Louise Burton" userId="ffd58d85-2b6e-4c77-88d2-84ad80767681" providerId="ADAL" clId="{DBEF0F16-1985-4783-A00A-3CE26D8140DE}" dt="2023-09-25T13:40:16.373" v="115" actId="2696"/>
        <pc:sldMasterMkLst>
          <pc:docMk/>
          <pc:sldMasterMk cId="732617344" sldId="2147483672"/>
        </pc:sldMasterMkLst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487384131" sldId="2147483673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4045901861" sldId="2147483674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1549942396" sldId="2147483675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2272349889" sldId="2147483676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2181613033" sldId="2147483677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495197956" sldId="2147483678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1390933216" sldId="2147483679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1483349781" sldId="2147483680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2679218148" sldId="2147483681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2190464073" sldId="2147483682"/>
          </pc:sldLayoutMkLst>
        </pc:sldLayoutChg>
        <pc:sldLayoutChg chg="del">
          <pc:chgData name="Louise Burton" userId="ffd58d85-2b6e-4c77-88d2-84ad80767681" providerId="ADAL" clId="{DBEF0F16-1985-4783-A00A-3CE26D8140DE}" dt="2023-09-25T13:40:16.373" v="115" actId="2696"/>
          <pc:sldLayoutMkLst>
            <pc:docMk/>
            <pc:sldMasterMk cId="732617344" sldId="2147483672"/>
            <pc:sldLayoutMk cId="382090135" sldId="214748368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87DA0A-5DC2-4906-8DC2-5CD17E8B6CDB}" type="doc">
      <dgm:prSet loTypeId="urn:microsoft.com/office/officeart/2005/8/layout/venn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3A3EABF9-652F-4E09-8240-B3941945E523}">
      <dgm:prSet phldrT="[Text]"/>
      <dgm:spPr/>
      <dgm:t>
        <a:bodyPr/>
        <a:lstStyle/>
        <a:p>
          <a:r>
            <a:rPr lang="en-GB"/>
            <a:t>Living in a family setting</a:t>
          </a:r>
        </a:p>
      </dgm:t>
    </dgm:pt>
    <dgm:pt modelId="{4C5EC53F-B7FD-44F8-8E45-D6864FA878AE}" type="parTrans" cxnId="{FBF6000E-7CFC-4EF9-B235-5AD849B18A95}">
      <dgm:prSet/>
      <dgm:spPr/>
      <dgm:t>
        <a:bodyPr/>
        <a:lstStyle/>
        <a:p>
          <a:endParaRPr lang="en-GB"/>
        </a:p>
      </dgm:t>
    </dgm:pt>
    <dgm:pt modelId="{7D805724-4A88-4279-B2BF-72D70FB8E6DF}" type="sibTrans" cxnId="{FBF6000E-7CFC-4EF9-B235-5AD849B18A95}">
      <dgm:prSet/>
      <dgm:spPr/>
      <dgm:t>
        <a:bodyPr/>
        <a:lstStyle/>
        <a:p>
          <a:endParaRPr lang="en-GB"/>
        </a:p>
      </dgm:t>
    </dgm:pt>
    <dgm:pt modelId="{8F504533-63EE-4BF6-BA82-DDE1D73652F8}">
      <dgm:prSet phldrT="[Text]"/>
      <dgm:spPr/>
      <dgm:t>
        <a:bodyPr/>
        <a:lstStyle/>
        <a:p>
          <a:r>
            <a:rPr lang="en-GB" dirty="0"/>
            <a:t>Surrey homes for Surrey children</a:t>
          </a:r>
        </a:p>
      </dgm:t>
    </dgm:pt>
    <dgm:pt modelId="{9ECD17A2-CCF5-45B0-A952-DB1685A656AC}" type="parTrans" cxnId="{9B72912A-178D-4222-87CE-7634F4716337}">
      <dgm:prSet/>
      <dgm:spPr/>
      <dgm:t>
        <a:bodyPr/>
        <a:lstStyle/>
        <a:p>
          <a:endParaRPr lang="en-GB"/>
        </a:p>
      </dgm:t>
    </dgm:pt>
    <dgm:pt modelId="{511AA841-B424-44B0-AF02-39D3A950EAA3}" type="sibTrans" cxnId="{9B72912A-178D-4222-87CE-7634F4716337}">
      <dgm:prSet/>
      <dgm:spPr/>
      <dgm:t>
        <a:bodyPr/>
        <a:lstStyle/>
        <a:p>
          <a:endParaRPr lang="en-GB"/>
        </a:p>
      </dgm:t>
    </dgm:pt>
    <dgm:pt modelId="{25EF577A-4525-42FD-AD83-9D35CDAFD851}">
      <dgm:prSet phldrT="[Text]"/>
      <dgm:spPr/>
      <dgm:t>
        <a:bodyPr/>
        <a:lstStyle/>
        <a:p>
          <a:r>
            <a:rPr lang="en-GB" dirty="0"/>
            <a:t>A wide range of placements for diverse need</a:t>
          </a:r>
        </a:p>
      </dgm:t>
    </dgm:pt>
    <dgm:pt modelId="{0344A760-D4E4-43C1-909C-B46D44CB9D04}" type="parTrans" cxnId="{FD95571A-88FA-4A4B-AF4D-AFA5191ACD58}">
      <dgm:prSet/>
      <dgm:spPr/>
      <dgm:t>
        <a:bodyPr/>
        <a:lstStyle/>
        <a:p>
          <a:endParaRPr lang="en-GB"/>
        </a:p>
      </dgm:t>
    </dgm:pt>
    <dgm:pt modelId="{D233D42E-435A-4C82-9DE1-8D0D6F862FC9}" type="sibTrans" cxnId="{FD95571A-88FA-4A4B-AF4D-AFA5191ACD58}">
      <dgm:prSet/>
      <dgm:spPr/>
      <dgm:t>
        <a:bodyPr/>
        <a:lstStyle/>
        <a:p>
          <a:endParaRPr lang="en-GB"/>
        </a:p>
      </dgm:t>
    </dgm:pt>
    <dgm:pt modelId="{B6CDEF57-4507-4257-96F3-0E86F0CE690C}">
      <dgm:prSet phldrT="[Text]"/>
      <dgm:spPr/>
      <dgm:t>
        <a:bodyPr/>
        <a:lstStyle/>
        <a:p>
          <a:r>
            <a:rPr lang="en-GB"/>
            <a:t>Homes of the highest quality</a:t>
          </a:r>
        </a:p>
      </dgm:t>
    </dgm:pt>
    <dgm:pt modelId="{469EE780-1EA0-43F4-8367-46CFABE8B3F2}" type="parTrans" cxnId="{5C514D79-736F-4CE0-8FA4-EB435D28A0BD}">
      <dgm:prSet/>
      <dgm:spPr/>
      <dgm:t>
        <a:bodyPr/>
        <a:lstStyle/>
        <a:p>
          <a:endParaRPr lang="en-GB"/>
        </a:p>
      </dgm:t>
    </dgm:pt>
    <dgm:pt modelId="{D353FB6A-A70B-4656-9978-8D21A0A1D545}" type="sibTrans" cxnId="{5C514D79-736F-4CE0-8FA4-EB435D28A0BD}">
      <dgm:prSet/>
      <dgm:spPr/>
      <dgm:t>
        <a:bodyPr/>
        <a:lstStyle/>
        <a:p>
          <a:endParaRPr lang="en-GB"/>
        </a:p>
      </dgm:t>
    </dgm:pt>
    <dgm:pt modelId="{15A6BC83-10F6-4B54-B4A5-BD744F43497C}">
      <dgm:prSet phldrT="[Text]"/>
      <dgm:spPr/>
      <dgm:t>
        <a:bodyPr/>
        <a:lstStyle/>
        <a:p>
          <a:r>
            <a:rPr lang="en-GB"/>
            <a:t>Support to move to independence </a:t>
          </a:r>
        </a:p>
      </dgm:t>
    </dgm:pt>
    <dgm:pt modelId="{7F49AFF8-1134-4D0B-854F-392AC529EF0F}" type="parTrans" cxnId="{BA614DA4-94AC-47F9-B781-34B5AF88467C}">
      <dgm:prSet/>
      <dgm:spPr/>
      <dgm:t>
        <a:bodyPr/>
        <a:lstStyle/>
        <a:p>
          <a:endParaRPr lang="en-GB"/>
        </a:p>
      </dgm:t>
    </dgm:pt>
    <dgm:pt modelId="{87633A36-260D-4A11-BA6D-236E2917942F}" type="sibTrans" cxnId="{BA614DA4-94AC-47F9-B781-34B5AF88467C}">
      <dgm:prSet/>
      <dgm:spPr/>
      <dgm:t>
        <a:bodyPr/>
        <a:lstStyle/>
        <a:p>
          <a:endParaRPr lang="en-GB"/>
        </a:p>
      </dgm:t>
    </dgm:pt>
    <dgm:pt modelId="{13852F21-05B2-420D-83FB-9EC00B2A51A1}" type="pres">
      <dgm:prSet presAssocID="{6287DA0A-5DC2-4906-8DC2-5CD17E8B6CDB}" presName="Name0" presStyleCnt="0">
        <dgm:presLayoutVars>
          <dgm:dir/>
          <dgm:resizeHandles val="exact"/>
        </dgm:presLayoutVars>
      </dgm:prSet>
      <dgm:spPr/>
    </dgm:pt>
    <dgm:pt modelId="{B0E63049-988A-49D7-AFB0-72F6194C29D1}" type="pres">
      <dgm:prSet presAssocID="{3A3EABF9-652F-4E09-8240-B3941945E523}" presName="Name5" presStyleLbl="vennNode1" presStyleIdx="0" presStyleCnt="5">
        <dgm:presLayoutVars>
          <dgm:bulletEnabled val="1"/>
        </dgm:presLayoutVars>
      </dgm:prSet>
      <dgm:spPr/>
    </dgm:pt>
    <dgm:pt modelId="{CCA528EF-93BF-458D-B760-AD98B2C85F43}" type="pres">
      <dgm:prSet presAssocID="{7D805724-4A88-4279-B2BF-72D70FB8E6DF}" presName="space" presStyleCnt="0"/>
      <dgm:spPr/>
    </dgm:pt>
    <dgm:pt modelId="{D26EDC16-D350-4CBB-B17F-5296456C75FF}" type="pres">
      <dgm:prSet presAssocID="{8F504533-63EE-4BF6-BA82-DDE1D73652F8}" presName="Name5" presStyleLbl="vennNode1" presStyleIdx="1" presStyleCnt="5">
        <dgm:presLayoutVars>
          <dgm:bulletEnabled val="1"/>
        </dgm:presLayoutVars>
      </dgm:prSet>
      <dgm:spPr/>
    </dgm:pt>
    <dgm:pt modelId="{14D945F4-0330-4140-9913-0A6968644648}" type="pres">
      <dgm:prSet presAssocID="{511AA841-B424-44B0-AF02-39D3A950EAA3}" presName="space" presStyleCnt="0"/>
      <dgm:spPr/>
    </dgm:pt>
    <dgm:pt modelId="{A13FC97C-D284-4562-8224-67EDA0A56982}" type="pres">
      <dgm:prSet presAssocID="{25EF577A-4525-42FD-AD83-9D35CDAFD851}" presName="Name5" presStyleLbl="vennNode1" presStyleIdx="2" presStyleCnt="5" custLinFactNeighborX="-6353" custLinFactNeighborY="581">
        <dgm:presLayoutVars>
          <dgm:bulletEnabled val="1"/>
        </dgm:presLayoutVars>
      </dgm:prSet>
      <dgm:spPr/>
    </dgm:pt>
    <dgm:pt modelId="{DB19DF74-938C-4730-8712-9F261FBD76A6}" type="pres">
      <dgm:prSet presAssocID="{D233D42E-435A-4C82-9DE1-8D0D6F862FC9}" presName="space" presStyleCnt="0"/>
      <dgm:spPr/>
    </dgm:pt>
    <dgm:pt modelId="{75874FED-8D8F-4ED0-A968-BF9F223F2EAE}" type="pres">
      <dgm:prSet presAssocID="{B6CDEF57-4507-4257-96F3-0E86F0CE690C}" presName="Name5" presStyleLbl="vennNode1" presStyleIdx="3" presStyleCnt="5">
        <dgm:presLayoutVars>
          <dgm:bulletEnabled val="1"/>
        </dgm:presLayoutVars>
      </dgm:prSet>
      <dgm:spPr/>
    </dgm:pt>
    <dgm:pt modelId="{506741E6-F69A-4C98-B420-A904D36EDA0B}" type="pres">
      <dgm:prSet presAssocID="{D353FB6A-A70B-4656-9978-8D21A0A1D545}" presName="space" presStyleCnt="0"/>
      <dgm:spPr/>
    </dgm:pt>
    <dgm:pt modelId="{2831CFCF-0C98-4DF7-BCFC-A7C90491B723}" type="pres">
      <dgm:prSet presAssocID="{15A6BC83-10F6-4B54-B4A5-BD744F43497C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FBF6000E-7CFC-4EF9-B235-5AD849B18A95}" srcId="{6287DA0A-5DC2-4906-8DC2-5CD17E8B6CDB}" destId="{3A3EABF9-652F-4E09-8240-B3941945E523}" srcOrd="0" destOrd="0" parTransId="{4C5EC53F-B7FD-44F8-8E45-D6864FA878AE}" sibTransId="{7D805724-4A88-4279-B2BF-72D70FB8E6DF}"/>
    <dgm:cxn modelId="{FD95571A-88FA-4A4B-AF4D-AFA5191ACD58}" srcId="{6287DA0A-5DC2-4906-8DC2-5CD17E8B6CDB}" destId="{25EF577A-4525-42FD-AD83-9D35CDAFD851}" srcOrd="2" destOrd="0" parTransId="{0344A760-D4E4-43C1-909C-B46D44CB9D04}" sibTransId="{D233D42E-435A-4C82-9DE1-8D0D6F862FC9}"/>
    <dgm:cxn modelId="{9B72912A-178D-4222-87CE-7634F4716337}" srcId="{6287DA0A-5DC2-4906-8DC2-5CD17E8B6CDB}" destId="{8F504533-63EE-4BF6-BA82-DDE1D73652F8}" srcOrd="1" destOrd="0" parTransId="{9ECD17A2-CCF5-45B0-A952-DB1685A656AC}" sibTransId="{511AA841-B424-44B0-AF02-39D3A950EAA3}"/>
    <dgm:cxn modelId="{D7E1EB5D-EC42-44E4-9337-65585305F43F}" type="presOf" srcId="{3A3EABF9-652F-4E09-8240-B3941945E523}" destId="{B0E63049-988A-49D7-AFB0-72F6194C29D1}" srcOrd="0" destOrd="0" presId="urn:microsoft.com/office/officeart/2005/8/layout/venn3"/>
    <dgm:cxn modelId="{239ECD64-66EA-4455-A8D6-DF95DC458195}" type="presOf" srcId="{15A6BC83-10F6-4B54-B4A5-BD744F43497C}" destId="{2831CFCF-0C98-4DF7-BCFC-A7C90491B723}" srcOrd="0" destOrd="0" presId="urn:microsoft.com/office/officeart/2005/8/layout/venn3"/>
    <dgm:cxn modelId="{5C514D79-736F-4CE0-8FA4-EB435D28A0BD}" srcId="{6287DA0A-5DC2-4906-8DC2-5CD17E8B6CDB}" destId="{B6CDEF57-4507-4257-96F3-0E86F0CE690C}" srcOrd="3" destOrd="0" parTransId="{469EE780-1EA0-43F4-8367-46CFABE8B3F2}" sibTransId="{D353FB6A-A70B-4656-9978-8D21A0A1D545}"/>
    <dgm:cxn modelId="{1CAE9C9B-ED3C-4476-B9E7-B7C29A6B65DD}" type="presOf" srcId="{8F504533-63EE-4BF6-BA82-DDE1D73652F8}" destId="{D26EDC16-D350-4CBB-B17F-5296456C75FF}" srcOrd="0" destOrd="0" presId="urn:microsoft.com/office/officeart/2005/8/layout/venn3"/>
    <dgm:cxn modelId="{7253529C-3CD4-4079-9C4C-7B9802716B7E}" type="presOf" srcId="{6287DA0A-5DC2-4906-8DC2-5CD17E8B6CDB}" destId="{13852F21-05B2-420D-83FB-9EC00B2A51A1}" srcOrd="0" destOrd="0" presId="urn:microsoft.com/office/officeart/2005/8/layout/venn3"/>
    <dgm:cxn modelId="{BA614DA4-94AC-47F9-B781-34B5AF88467C}" srcId="{6287DA0A-5DC2-4906-8DC2-5CD17E8B6CDB}" destId="{15A6BC83-10F6-4B54-B4A5-BD744F43497C}" srcOrd="4" destOrd="0" parTransId="{7F49AFF8-1134-4D0B-854F-392AC529EF0F}" sibTransId="{87633A36-260D-4A11-BA6D-236E2917942F}"/>
    <dgm:cxn modelId="{DC0552EB-F651-4A0C-9521-4782D555DC2E}" type="presOf" srcId="{25EF577A-4525-42FD-AD83-9D35CDAFD851}" destId="{A13FC97C-D284-4562-8224-67EDA0A56982}" srcOrd="0" destOrd="0" presId="urn:microsoft.com/office/officeart/2005/8/layout/venn3"/>
    <dgm:cxn modelId="{619C6AF2-2842-4BFB-BDEC-47EB159FB0F9}" type="presOf" srcId="{B6CDEF57-4507-4257-96F3-0E86F0CE690C}" destId="{75874FED-8D8F-4ED0-A968-BF9F223F2EAE}" srcOrd="0" destOrd="0" presId="urn:microsoft.com/office/officeart/2005/8/layout/venn3"/>
    <dgm:cxn modelId="{93459B72-41CF-48AD-9A43-FD85E5284A91}" type="presParOf" srcId="{13852F21-05B2-420D-83FB-9EC00B2A51A1}" destId="{B0E63049-988A-49D7-AFB0-72F6194C29D1}" srcOrd="0" destOrd="0" presId="urn:microsoft.com/office/officeart/2005/8/layout/venn3"/>
    <dgm:cxn modelId="{B98A072F-7668-405B-B6FA-3F019A8206FF}" type="presParOf" srcId="{13852F21-05B2-420D-83FB-9EC00B2A51A1}" destId="{CCA528EF-93BF-458D-B760-AD98B2C85F43}" srcOrd="1" destOrd="0" presId="urn:microsoft.com/office/officeart/2005/8/layout/venn3"/>
    <dgm:cxn modelId="{05761B57-8F87-4B5D-8AE1-671DB47250EB}" type="presParOf" srcId="{13852F21-05B2-420D-83FB-9EC00B2A51A1}" destId="{D26EDC16-D350-4CBB-B17F-5296456C75FF}" srcOrd="2" destOrd="0" presId="urn:microsoft.com/office/officeart/2005/8/layout/venn3"/>
    <dgm:cxn modelId="{FE2BD777-122E-41A7-B9DD-0396464EA3A6}" type="presParOf" srcId="{13852F21-05B2-420D-83FB-9EC00B2A51A1}" destId="{14D945F4-0330-4140-9913-0A6968644648}" srcOrd="3" destOrd="0" presId="urn:microsoft.com/office/officeart/2005/8/layout/venn3"/>
    <dgm:cxn modelId="{F76E806E-6869-4BED-A582-E497F5B91639}" type="presParOf" srcId="{13852F21-05B2-420D-83FB-9EC00B2A51A1}" destId="{A13FC97C-D284-4562-8224-67EDA0A56982}" srcOrd="4" destOrd="0" presId="urn:microsoft.com/office/officeart/2005/8/layout/venn3"/>
    <dgm:cxn modelId="{7C30202A-7E19-4652-B523-3BB04E85B4E1}" type="presParOf" srcId="{13852F21-05B2-420D-83FB-9EC00B2A51A1}" destId="{DB19DF74-938C-4730-8712-9F261FBD76A6}" srcOrd="5" destOrd="0" presId="urn:microsoft.com/office/officeart/2005/8/layout/venn3"/>
    <dgm:cxn modelId="{62F82A9A-4A91-44B3-83CD-FCA0F32B401A}" type="presParOf" srcId="{13852F21-05B2-420D-83FB-9EC00B2A51A1}" destId="{75874FED-8D8F-4ED0-A968-BF9F223F2EAE}" srcOrd="6" destOrd="0" presId="urn:microsoft.com/office/officeart/2005/8/layout/venn3"/>
    <dgm:cxn modelId="{6414F6A6-DF31-49B6-BFE6-532BF15D192C}" type="presParOf" srcId="{13852F21-05B2-420D-83FB-9EC00B2A51A1}" destId="{506741E6-F69A-4C98-B420-A904D36EDA0B}" srcOrd="7" destOrd="0" presId="urn:microsoft.com/office/officeart/2005/8/layout/venn3"/>
    <dgm:cxn modelId="{CE85B54C-4FB8-4D02-93C3-52355C26B8D8}" type="presParOf" srcId="{13852F21-05B2-420D-83FB-9EC00B2A51A1}" destId="{2831CFCF-0C98-4DF7-BCFC-A7C90491B723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C1B7A8-8BBA-4B42-BF5E-091E5CB7BB4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83B93BBA-3276-4D81-B8ED-618310600AA4}">
      <dgm:prSet phldrT="[Text]"/>
      <dgm:spPr/>
      <dgm:t>
        <a:bodyPr/>
        <a:lstStyle/>
        <a:p>
          <a:r>
            <a:rPr lang="en-GB" dirty="0"/>
            <a:t>Better outcomes for children and young people</a:t>
          </a:r>
        </a:p>
      </dgm:t>
    </dgm:pt>
    <dgm:pt modelId="{067D2ECF-0DCF-46DB-A116-9249800340AC}" type="parTrans" cxnId="{5C3BF2BA-DB6D-4747-981E-DEC3DB247047}">
      <dgm:prSet/>
      <dgm:spPr/>
      <dgm:t>
        <a:bodyPr/>
        <a:lstStyle/>
        <a:p>
          <a:endParaRPr lang="en-GB"/>
        </a:p>
      </dgm:t>
    </dgm:pt>
    <dgm:pt modelId="{4EE1C1D9-771F-4A2E-9EA9-9670E88AC495}" type="sibTrans" cxnId="{5C3BF2BA-DB6D-4747-981E-DEC3DB247047}">
      <dgm:prSet/>
      <dgm:spPr/>
      <dgm:t>
        <a:bodyPr/>
        <a:lstStyle/>
        <a:p>
          <a:endParaRPr lang="en-GB"/>
        </a:p>
      </dgm:t>
    </dgm:pt>
    <dgm:pt modelId="{CCBED361-DB7C-47EF-92FC-FC6F27ED75D7}">
      <dgm:prSet phldrT="[Text]"/>
      <dgm:spPr/>
      <dgm:t>
        <a:bodyPr/>
        <a:lstStyle/>
        <a:p>
          <a:r>
            <a:rPr lang="en-GB"/>
            <a:t>Children being rooted in Surrey</a:t>
          </a:r>
        </a:p>
      </dgm:t>
    </dgm:pt>
    <dgm:pt modelId="{3A7699ED-43C6-4CE4-8B6A-E106ED06D1EF}" type="parTrans" cxnId="{EAE9A135-1AF2-4A11-B41C-18D3C92E91E4}">
      <dgm:prSet/>
      <dgm:spPr/>
      <dgm:t>
        <a:bodyPr/>
        <a:lstStyle/>
        <a:p>
          <a:endParaRPr lang="en-GB"/>
        </a:p>
      </dgm:t>
    </dgm:pt>
    <dgm:pt modelId="{EA6A7F03-204C-4D62-B329-F2540B0E67E7}" type="sibTrans" cxnId="{EAE9A135-1AF2-4A11-B41C-18D3C92E91E4}">
      <dgm:prSet/>
      <dgm:spPr/>
      <dgm:t>
        <a:bodyPr/>
        <a:lstStyle/>
        <a:p>
          <a:endParaRPr lang="en-GB"/>
        </a:p>
      </dgm:t>
    </dgm:pt>
    <dgm:pt modelId="{EF570E3D-269C-429F-BF53-A88185104D95}">
      <dgm:prSet phldrT="[Text]"/>
      <dgm:spPr/>
      <dgm:t>
        <a:bodyPr/>
        <a:lstStyle/>
        <a:p>
          <a:r>
            <a:rPr lang="en-GB" dirty="0"/>
            <a:t>Improved and more efficient holistic support</a:t>
          </a:r>
        </a:p>
      </dgm:t>
    </dgm:pt>
    <dgm:pt modelId="{CE5F6361-928C-4E17-9335-48D6752673C7}" type="parTrans" cxnId="{04A1A845-A118-4D80-B3AE-E61E34F76313}">
      <dgm:prSet/>
      <dgm:spPr/>
      <dgm:t>
        <a:bodyPr/>
        <a:lstStyle/>
        <a:p>
          <a:endParaRPr lang="en-GB"/>
        </a:p>
      </dgm:t>
    </dgm:pt>
    <dgm:pt modelId="{50BEAF70-64D8-4E06-BAD7-1B11513C8B03}" type="sibTrans" cxnId="{04A1A845-A118-4D80-B3AE-E61E34F76313}">
      <dgm:prSet/>
      <dgm:spPr/>
      <dgm:t>
        <a:bodyPr/>
        <a:lstStyle/>
        <a:p>
          <a:endParaRPr lang="en-GB"/>
        </a:p>
      </dgm:t>
    </dgm:pt>
    <dgm:pt modelId="{AAEFD26B-4DC9-4249-9D84-FED996EE604F}">
      <dgm:prSet/>
      <dgm:spPr/>
      <dgm:t>
        <a:bodyPr/>
        <a:lstStyle/>
        <a:p>
          <a:r>
            <a:rPr lang="en-GB" dirty="0"/>
            <a:t>Fulfilment of statutory duties</a:t>
          </a:r>
        </a:p>
      </dgm:t>
    </dgm:pt>
    <dgm:pt modelId="{C2E0975D-B794-4BEC-A8BF-9B45C508DB49}" type="parTrans" cxnId="{630AD1BB-CFA7-40F2-89C6-485AE9D7A166}">
      <dgm:prSet/>
      <dgm:spPr/>
      <dgm:t>
        <a:bodyPr/>
        <a:lstStyle/>
        <a:p>
          <a:endParaRPr lang="en-GB"/>
        </a:p>
      </dgm:t>
    </dgm:pt>
    <dgm:pt modelId="{B00D9F98-6F12-4F1B-9B2B-8F42E41E1472}" type="sibTrans" cxnId="{630AD1BB-CFA7-40F2-89C6-485AE9D7A166}">
      <dgm:prSet/>
      <dgm:spPr/>
      <dgm:t>
        <a:bodyPr/>
        <a:lstStyle/>
        <a:p>
          <a:endParaRPr lang="en-GB"/>
        </a:p>
      </dgm:t>
    </dgm:pt>
    <dgm:pt modelId="{47534C1F-C4C4-429E-A2E2-2AF82CC06657}">
      <dgm:prSet/>
      <dgm:spPr/>
      <dgm:t>
        <a:bodyPr/>
        <a:lstStyle/>
        <a:p>
          <a:r>
            <a:rPr lang="en-GB"/>
            <a:t>Strengthened relationships and partnership working</a:t>
          </a:r>
        </a:p>
      </dgm:t>
    </dgm:pt>
    <dgm:pt modelId="{F398647E-966F-46CE-B098-F76F3FE2078F}" type="parTrans" cxnId="{813C0D55-81D7-4D82-90FB-F3D7ADBA0054}">
      <dgm:prSet/>
      <dgm:spPr/>
      <dgm:t>
        <a:bodyPr/>
        <a:lstStyle/>
        <a:p>
          <a:endParaRPr lang="en-GB"/>
        </a:p>
      </dgm:t>
    </dgm:pt>
    <dgm:pt modelId="{98DC3D38-8D74-4D1B-BD3E-CEDDB6DAE8F2}" type="sibTrans" cxnId="{813C0D55-81D7-4D82-90FB-F3D7ADBA0054}">
      <dgm:prSet/>
      <dgm:spPr/>
      <dgm:t>
        <a:bodyPr/>
        <a:lstStyle/>
        <a:p>
          <a:endParaRPr lang="en-GB"/>
        </a:p>
      </dgm:t>
    </dgm:pt>
    <dgm:pt modelId="{1FFA77F5-DB35-4087-ADD9-E8DDB7AFEE02}" type="pres">
      <dgm:prSet presAssocID="{75C1B7A8-8BBA-4B42-BF5E-091E5CB7BB41}" presName="diagram" presStyleCnt="0">
        <dgm:presLayoutVars>
          <dgm:dir/>
          <dgm:resizeHandles val="exact"/>
        </dgm:presLayoutVars>
      </dgm:prSet>
      <dgm:spPr/>
    </dgm:pt>
    <dgm:pt modelId="{BDF6BD23-0BA6-46AE-8F42-D0742E7D52BC}" type="pres">
      <dgm:prSet presAssocID="{83B93BBA-3276-4D81-B8ED-618310600AA4}" presName="node" presStyleLbl="node1" presStyleIdx="0" presStyleCnt="5">
        <dgm:presLayoutVars>
          <dgm:bulletEnabled val="1"/>
        </dgm:presLayoutVars>
      </dgm:prSet>
      <dgm:spPr/>
    </dgm:pt>
    <dgm:pt modelId="{0E3A3013-1505-4939-B956-3B0C1A5AE649}" type="pres">
      <dgm:prSet presAssocID="{4EE1C1D9-771F-4A2E-9EA9-9670E88AC495}" presName="sibTrans" presStyleCnt="0"/>
      <dgm:spPr/>
    </dgm:pt>
    <dgm:pt modelId="{31249379-CD52-4E7F-8504-58EB56F86C68}" type="pres">
      <dgm:prSet presAssocID="{CCBED361-DB7C-47EF-92FC-FC6F27ED75D7}" presName="node" presStyleLbl="node1" presStyleIdx="1" presStyleCnt="5">
        <dgm:presLayoutVars>
          <dgm:bulletEnabled val="1"/>
        </dgm:presLayoutVars>
      </dgm:prSet>
      <dgm:spPr/>
    </dgm:pt>
    <dgm:pt modelId="{D2A248F1-A74F-43A2-A715-EE090D48BB69}" type="pres">
      <dgm:prSet presAssocID="{EA6A7F03-204C-4D62-B329-F2540B0E67E7}" presName="sibTrans" presStyleCnt="0"/>
      <dgm:spPr/>
    </dgm:pt>
    <dgm:pt modelId="{24D20732-4B83-4C7F-B132-AB6A90F328EE}" type="pres">
      <dgm:prSet presAssocID="{AAEFD26B-4DC9-4249-9D84-FED996EE604F}" presName="node" presStyleLbl="node1" presStyleIdx="2" presStyleCnt="5">
        <dgm:presLayoutVars>
          <dgm:bulletEnabled val="1"/>
        </dgm:presLayoutVars>
      </dgm:prSet>
      <dgm:spPr/>
    </dgm:pt>
    <dgm:pt modelId="{0A64CB0D-9CFD-4441-B492-A87294E790F6}" type="pres">
      <dgm:prSet presAssocID="{B00D9F98-6F12-4F1B-9B2B-8F42E41E1472}" presName="sibTrans" presStyleCnt="0"/>
      <dgm:spPr/>
    </dgm:pt>
    <dgm:pt modelId="{9811C89E-1866-45A5-83BC-A9F26DA48C34}" type="pres">
      <dgm:prSet presAssocID="{EF570E3D-269C-429F-BF53-A88185104D95}" presName="node" presStyleLbl="node1" presStyleIdx="3" presStyleCnt="5">
        <dgm:presLayoutVars>
          <dgm:bulletEnabled val="1"/>
        </dgm:presLayoutVars>
      </dgm:prSet>
      <dgm:spPr/>
    </dgm:pt>
    <dgm:pt modelId="{BCEE931A-B791-4AB6-BA85-05217A78A743}" type="pres">
      <dgm:prSet presAssocID="{50BEAF70-64D8-4E06-BAD7-1B11513C8B03}" presName="sibTrans" presStyleCnt="0"/>
      <dgm:spPr/>
    </dgm:pt>
    <dgm:pt modelId="{DC0709D7-3E0D-4B67-896A-6FAE632D1599}" type="pres">
      <dgm:prSet presAssocID="{47534C1F-C4C4-429E-A2E2-2AF82CC06657}" presName="node" presStyleLbl="node1" presStyleIdx="4" presStyleCnt="5">
        <dgm:presLayoutVars>
          <dgm:bulletEnabled val="1"/>
        </dgm:presLayoutVars>
      </dgm:prSet>
      <dgm:spPr/>
    </dgm:pt>
  </dgm:ptLst>
  <dgm:cxnLst>
    <dgm:cxn modelId="{EAE9A135-1AF2-4A11-B41C-18D3C92E91E4}" srcId="{75C1B7A8-8BBA-4B42-BF5E-091E5CB7BB41}" destId="{CCBED361-DB7C-47EF-92FC-FC6F27ED75D7}" srcOrd="1" destOrd="0" parTransId="{3A7699ED-43C6-4CE4-8B6A-E106ED06D1EF}" sibTransId="{EA6A7F03-204C-4D62-B329-F2540B0E67E7}"/>
    <dgm:cxn modelId="{73770340-E7B7-4789-BEFB-163C9E55E990}" type="presOf" srcId="{47534C1F-C4C4-429E-A2E2-2AF82CC06657}" destId="{DC0709D7-3E0D-4B67-896A-6FAE632D1599}" srcOrd="0" destOrd="0" presId="urn:microsoft.com/office/officeart/2005/8/layout/default"/>
    <dgm:cxn modelId="{04A1A845-A118-4D80-B3AE-E61E34F76313}" srcId="{75C1B7A8-8BBA-4B42-BF5E-091E5CB7BB41}" destId="{EF570E3D-269C-429F-BF53-A88185104D95}" srcOrd="3" destOrd="0" parTransId="{CE5F6361-928C-4E17-9335-48D6752673C7}" sibTransId="{50BEAF70-64D8-4E06-BAD7-1B11513C8B03}"/>
    <dgm:cxn modelId="{2D76F450-A0DA-4137-8683-4DA484FB6D9C}" type="presOf" srcId="{75C1B7A8-8BBA-4B42-BF5E-091E5CB7BB41}" destId="{1FFA77F5-DB35-4087-ADD9-E8DDB7AFEE02}" srcOrd="0" destOrd="0" presId="urn:microsoft.com/office/officeart/2005/8/layout/default"/>
    <dgm:cxn modelId="{63294272-92A9-435D-8883-23BF9B3A289E}" type="presOf" srcId="{AAEFD26B-4DC9-4249-9D84-FED996EE604F}" destId="{24D20732-4B83-4C7F-B132-AB6A90F328EE}" srcOrd="0" destOrd="0" presId="urn:microsoft.com/office/officeart/2005/8/layout/default"/>
    <dgm:cxn modelId="{813C0D55-81D7-4D82-90FB-F3D7ADBA0054}" srcId="{75C1B7A8-8BBA-4B42-BF5E-091E5CB7BB41}" destId="{47534C1F-C4C4-429E-A2E2-2AF82CC06657}" srcOrd="4" destOrd="0" parTransId="{F398647E-966F-46CE-B098-F76F3FE2078F}" sibTransId="{98DC3D38-8D74-4D1B-BD3E-CEDDB6DAE8F2}"/>
    <dgm:cxn modelId="{626CA496-B518-4597-9372-B4CAE9F74165}" type="presOf" srcId="{EF570E3D-269C-429F-BF53-A88185104D95}" destId="{9811C89E-1866-45A5-83BC-A9F26DA48C34}" srcOrd="0" destOrd="0" presId="urn:microsoft.com/office/officeart/2005/8/layout/default"/>
    <dgm:cxn modelId="{5C3BF2BA-DB6D-4747-981E-DEC3DB247047}" srcId="{75C1B7A8-8BBA-4B42-BF5E-091E5CB7BB41}" destId="{83B93BBA-3276-4D81-B8ED-618310600AA4}" srcOrd="0" destOrd="0" parTransId="{067D2ECF-0DCF-46DB-A116-9249800340AC}" sibTransId="{4EE1C1D9-771F-4A2E-9EA9-9670E88AC495}"/>
    <dgm:cxn modelId="{630AD1BB-CFA7-40F2-89C6-485AE9D7A166}" srcId="{75C1B7A8-8BBA-4B42-BF5E-091E5CB7BB41}" destId="{AAEFD26B-4DC9-4249-9D84-FED996EE604F}" srcOrd="2" destOrd="0" parTransId="{C2E0975D-B794-4BEC-A8BF-9B45C508DB49}" sibTransId="{B00D9F98-6F12-4F1B-9B2B-8F42E41E1472}"/>
    <dgm:cxn modelId="{0C230EE4-33E4-44CC-A49F-B2D11DB27BFD}" type="presOf" srcId="{83B93BBA-3276-4D81-B8ED-618310600AA4}" destId="{BDF6BD23-0BA6-46AE-8F42-D0742E7D52BC}" srcOrd="0" destOrd="0" presId="urn:microsoft.com/office/officeart/2005/8/layout/default"/>
    <dgm:cxn modelId="{3D144CED-8E76-4F6D-A4F1-1F7A36CE8709}" type="presOf" srcId="{CCBED361-DB7C-47EF-92FC-FC6F27ED75D7}" destId="{31249379-CD52-4E7F-8504-58EB56F86C68}" srcOrd="0" destOrd="0" presId="urn:microsoft.com/office/officeart/2005/8/layout/default"/>
    <dgm:cxn modelId="{B45C5BFB-A88A-4832-A50A-F1F1712F5ACC}" type="presParOf" srcId="{1FFA77F5-DB35-4087-ADD9-E8DDB7AFEE02}" destId="{BDF6BD23-0BA6-46AE-8F42-D0742E7D52BC}" srcOrd="0" destOrd="0" presId="urn:microsoft.com/office/officeart/2005/8/layout/default"/>
    <dgm:cxn modelId="{C6B9A3D7-8B13-417F-BDE8-D78FA84F593D}" type="presParOf" srcId="{1FFA77F5-DB35-4087-ADD9-E8DDB7AFEE02}" destId="{0E3A3013-1505-4939-B956-3B0C1A5AE649}" srcOrd="1" destOrd="0" presId="urn:microsoft.com/office/officeart/2005/8/layout/default"/>
    <dgm:cxn modelId="{2A7D2CA0-D35C-4275-A361-9FC479767613}" type="presParOf" srcId="{1FFA77F5-DB35-4087-ADD9-E8DDB7AFEE02}" destId="{31249379-CD52-4E7F-8504-58EB56F86C68}" srcOrd="2" destOrd="0" presId="urn:microsoft.com/office/officeart/2005/8/layout/default"/>
    <dgm:cxn modelId="{4A263A4E-FB4A-4C58-8AE3-B48D805437E4}" type="presParOf" srcId="{1FFA77F5-DB35-4087-ADD9-E8DDB7AFEE02}" destId="{D2A248F1-A74F-43A2-A715-EE090D48BB69}" srcOrd="3" destOrd="0" presId="urn:microsoft.com/office/officeart/2005/8/layout/default"/>
    <dgm:cxn modelId="{B8FEE394-5FD7-4CA0-8A9B-128F68C8A287}" type="presParOf" srcId="{1FFA77F5-DB35-4087-ADD9-E8DDB7AFEE02}" destId="{24D20732-4B83-4C7F-B132-AB6A90F328EE}" srcOrd="4" destOrd="0" presId="urn:microsoft.com/office/officeart/2005/8/layout/default"/>
    <dgm:cxn modelId="{F340A81F-E949-43DF-86C1-0C896CA235F7}" type="presParOf" srcId="{1FFA77F5-DB35-4087-ADD9-E8DDB7AFEE02}" destId="{0A64CB0D-9CFD-4441-B492-A87294E790F6}" srcOrd="5" destOrd="0" presId="urn:microsoft.com/office/officeart/2005/8/layout/default"/>
    <dgm:cxn modelId="{83DFB42D-FA8B-4E0A-98BE-BDF3FF0BE282}" type="presParOf" srcId="{1FFA77F5-DB35-4087-ADD9-E8DDB7AFEE02}" destId="{9811C89E-1866-45A5-83BC-A9F26DA48C34}" srcOrd="6" destOrd="0" presId="urn:microsoft.com/office/officeart/2005/8/layout/default"/>
    <dgm:cxn modelId="{D8658F59-3795-44B8-BE6D-19B3D579654C}" type="presParOf" srcId="{1FFA77F5-DB35-4087-ADD9-E8DDB7AFEE02}" destId="{BCEE931A-B791-4AB6-BA85-05217A78A743}" srcOrd="7" destOrd="0" presId="urn:microsoft.com/office/officeart/2005/8/layout/default"/>
    <dgm:cxn modelId="{8C9FD65C-B35C-4F45-B2F5-76C7FA13C667}" type="presParOf" srcId="{1FFA77F5-DB35-4087-ADD9-E8DDB7AFEE02}" destId="{DC0709D7-3E0D-4B67-896A-6FAE632D159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63049-988A-49D7-AFB0-72F6194C29D1}">
      <dsp:nvSpPr>
        <dsp:cNvPr id="0" name=""/>
        <dsp:cNvSpPr/>
      </dsp:nvSpPr>
      <dsp:spPr>
        <a:xfrm>
          <a:off x="1307227" y="35"/>
          <a:ext cx="1599291" cy="15992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014" tIns="13970" rIns="88014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Living in a family setting</a:t>
          </a:r>
        </a:p>
      </dsp:txBody>
      <dsp:txXfrm>
        <a:off x="1541438" y="234246"/>
        <a:ext cx="1130869" cy="1130869"/>
      </dsp:txXfrm>
    </dsp:sp>
    <dsp:sp modelId="{D26EDC16-D350-4CBB-B17F-5296456C75FF}">
      <dsp:nvSpPr>
        <dsp:cNvPr id="0" name=""/>
        <dsp:cNvSpPr/>
      </dsp:nvSpPr>
      <dsp:spPr>
        <a:xfrm>
          <a:off x="2586660" y="35"/>
          <a:ext cx="1599291" cy="15992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014" tIns="13970" rIns="88014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Surrey homes for Surrey children</a:t>
          </a:r>
        </a:p>
      </dsp:txBody>
      <dsp:txXfrm>
        <a:off x="2820871" y="234246"/>
        <a:ext cx="1130869" cy="1130869"/>
      </dsp:txXfrm>
    </dsp:sp>
    <dsp:sp modelId="{A13FC97C-D284-4562-8224-67EDA0A56982}">
      <dsp:nvSpPr>
        <dsp:cNvPr id="0" name=""/>
        <dsp:cNvSpPr/>
      </dsp:nvSpPr>
      <dsp:spPr>
        <a:xfrm>
          <a:off x="3845773" y="71"/>
          <a:ext cx="1599291" cy="15992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014" tIns="13970" rIns="88014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 wide range of placements for diverse need</a:t>
          </a:r>
        </a:p>
      </dsp:txBody>
      <dsp:txXfrm>
        <a:off x="4079984" y="234282"/>
        <a:ext cx="1130869" cy="1130869"/>
      </dsp:txXfrm>
    </dsp:sp>
    <dsp:sp modelId="{75874FED-8D8F-4ED0-A968-BF9F223F2EAE}">
      <dsp:nvSpPr>
        <dsp:cNvPr id="0" name=""/>
        <dsp:cNvSpPr/>
      </dsp:nvSpPr>
      <dsp:spPr>
        <a:xfrm>
          <a:off x="5145526" y="35"/>
          <a:ext cx="1599291" cy="15992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014" tIns="13970" rIns="88014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Homes of the highest quality</a:t>
          </a:r>
        </a:p>
      </dsp:txBody>
      <dsp:txXfrm>
        <a:off x="5379737" y="234246"/>
        <a:ext cx="1130869" cy="1130869"/>
      </dsp:txXfrm>
    </dsp:sp>
    <dsp:sp modelId="{2831CFCF-0C98-4DF7-BCFC-A7C90491B723}">
      <dsp:nvSpPr>
        <dsp:cNvPr id="0" name=""/>
        <dsp:cNvSpPr/>
      </dsp:nvSpPr>
      <dsp:spPr>
        <a:xfrm>
          <a:off x="6424960" y="35"/>
          <a:ext cx="1599291" cy="1599291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014" tIns="13970" rIns="88014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Support to move to independence </a:t>
          </a:r>
        </a:p>
      </dsp:txBody>
      <dsp:txXfrm>
        <a:off x="6659171" y="234246"/>
        <a:ext cx="1130869" cy="1130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F6BD23-0BA6-46AE-8F42-D0742E7D52BC}">
      <dsp:nvSpPr>
        <dsp:cNvPr id="0" name=""/>
        <dsp:cNvSpPr/>
      </dsp:nvSpPr>
      <dsp:spPr>
        <a:xfrm>
          <a:off x="407740" y="713"/>
          <a:ext cx="1741755" cy="104505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Better outcomes for children and young people</a:t>
          </a:r>
        </a:p>
      </dsp:txBody>
      <dsp:txXfrm>
        <a:off x="407740" y="713"/>
        <a:ext cx="1741755" cy="1045053"/>
      </dsp:txXfrm>
    </dsp:sp>
    <dsp:sp modelId="{31249379-CD52-4E7F-8504-58EB56F86C68}">
      <dsp:nvSpPr>
        <dsp:cNvPr id="0" name=""/>
        <dsp:cNvSpPr/>
      </dsp:nvSpPr>
      <dsp:spPr>
        <a:xfrm>
          <a:off x="2323671" y="713"/>
          <a:ext cx="1741755" cy="1045053"/>
        </a:xfrm>
        <a:prstGeom prst="rect">
          <a:avLst/>
        </a:prstGeom>
        <a:solidFill>
          <a:schemeClr val="accent2">
            <a:hueOff val="-3737848"/>
            <a:satOff val="6067"/>
            <a:lumOff val="65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Children being rooted in Surrey</a:t>
          </a:r>
        </a:p>
      </dsp:txBody>
      <dsp:txXfrm>
        <a:off x="2323671" y="713"/>
        <a:ext cx="1741755" cy="1045053"/>
      </dsp:txXfrm>
    </dsp:sp>
    <dsp:sp modelId="{24D20732-4B83-4C7F-B132-AB6A90F328EE}">
      <dsp:nvSpPr>
        <dsp:cNvPr id="0" name=""/>
        <dsp:cNvSpPr/>
      </dsp:nvSpPr>
      <dsp:spPr>
        <a:xfrm>
          <a:off x="4239602" y="713"/>
          <a:ext cx="1741755" cy="1045053"/>
        </a:xfrm>
        <a:prstGeom prst="rect">
          <a:avLst/>
        </a:prstGeom>
        <a:solidFill>
          <a:schemeClr val="accent2">
            <a:hueOff val="-7475696"/>
            <a:satOff val="12135"/>
            <a:lumOff val="130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Fulfilment of statutory duties</a:t>
          </a:r>
        </a:p>
      </dsp:txBody>
      <dsp:txXfrm>
        <a:off x="4239602" y="713"/>
        <a:ext cx="1741755" cy="1045053"/>
      </dsp:txXfrm>
    </dsp:sp>
    <dsp:sp modelId="{9811C89E-1866-45A5-83BC-A9F26DA48C34}">
      <dsp:nvSpPr>
        <dsp:cNvPr id="0" name=""/>
        <dsp:cNvSpPr/>
      </dsp:nvSpPr>
      <dsp:spPr>
        <a:xfrm>
          <a:off x="6155533" y="713"/>
          <a:ext cx="1741755" cy="1045053"/>
        </a:xfrm>
        <a:prstGeom prst="rect">
          <a:avLst/>
        </a:prstGeom>
        <a:solidFill>
          <a:schemeClr val="accent2">
            <a:hueOff val="-11213544"/>
            <a:satOff val="18202"/>
            <a:lumOff val="1955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Improved and more efficient holistic support</a:t>
          </a:r>
        </a:p>
      </dsp:txBody>
      <dsp:txXfrm>
        <a:off x="6155533" y="713"/>
        <a:ext cx="1741755" cy="1045053"/>
      </dsp:txXfrm>
    </dsp:sp>
    <dsp:sp modelId="{DC0709D7-3E0D-4B67-896A-6FAE632D1599}">
      <dsp:nvSpPr>
        <dsp:cNvPr id="0" name=""/>
        <dsp:cNvSpPr/>
      </dsp:nvSpPr>
      <dsp:spPr>
        <a:xfrm>
          <a:off x="8071464" y="713"/>
          <a:ext cx="1741755" cy="1045053"/>
        </a:xfrm>
        <a:prstGeom prst="rect">
          <a:avLst/>
        </a:prstGeom>
        <a:solidFill>
          <a:schemeClr val="accent2">
            <a:hueOff val="-14951392"/>
            <a:satOff val="24270"/>
            <a:lumOff val="26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Strengthened relationships and partnership working</a:t>
          </a:r>
        </a:p>
      </dsp:txBody>
      <dsp:txXfrm>
        <a:off x="8071464" y="713"/>
        <a:ext cx="1741755" cy="1045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C0E92-9D9E-4510-AB65-22789610D21C}" type="datetimeFigureOut">
              <a:rPr lang="en-GB" smtClean="0"/>
              <a:t>26/09/2023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53E46-6DB7-46AD-9F4E-98C3EC1547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998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www.seslip.co.uk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92C2C236-408D-3539-4D86-D38AE0B76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569" y="5669188"/>
            <a:ext cx="1059549" cy="105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7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www.seslip.co.uk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83B0D9E-126F-4F8D-910C-51DE380F3E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3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www.seslip.co.uk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83B0D9E-126F-4F8D-910C-51DE380F3E9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A852CC46-FB63-44C2-CCAD-0FD3D374D1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458" y="5662920"/>
            <a:ext cx="1090272" cy="109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55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www.seslip.co.uk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68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www.seslip.co.uk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hape&#10;&#10;Description automatically generated">
            <a:extLst>
              <a:ext uri="{FF2B5EF4-FFF2-40B4-BE49-F238E27FC236}">
                <a16:creationId xmlns:a16="http://schemas.microsoft.com/office/drawing/2014/main" id="{B46EFF1A-1593-C65E-662E-D16043BFE5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298" y="5746814"/>
            <a:ext cx="1059549" cy="105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9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www.seslip.co.uk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83B0D9E-126F-4F8D-910C-51DE380F3E9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836AAE-462E-CBBB-4C2B-9B9CC20FF84B}"/>
              </a:ext>
            </a:extLst>
          </p:cNvPr>
          <p:cNvSpPr txBox="1"/>
          <p:nvPr userDrawn="1"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www.seslip.co.uk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85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www.seslip.co.uk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83B0D9E-126F-4F8D-910C-51DE380F3E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6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www.seslip.co.uk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83B0D9E-126F-4F8D-910C-51DE380F3E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10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www.seslip.co.uk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83B0D9E-126F-4F8D-910C-51DE380F3E9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758060-B5BB-9AB5-CB40-8666479BB2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3441" y="5637445"/>
            <a:ext cx="1091279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8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www.seslip.co.uk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0D9E-126F-4F8D-910C-51DE380F3E9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4BD52490-21CE-64B9-C374-68FB97E5EE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458" y="5662920"/>
            <a:ext cx="1090272" cy="109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6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www.seslip.co.uk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83B0D9E-126F-4F8D-910C-51DE380F3E9D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Picture 9" descr="Shape&#10;&#10;Description automatically generated">
            <a:extLst>
              <a:ext uri="{FF2B5EF4-FFF2-40B4-BE49-F238E27FC236}">
                <a16:creationId xmlns:a16="http://schemas.microsoft.com/office/drawing/2014/main" id="{4138AB17-BBFF-4311-6C5E-A89DBB9300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458" y="5662920"/>
            <a:ext cx="1090272" cy="109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29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29/01/2023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www.seslip.co.uk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4EBB150C-A5BE-4C15-02E8-E36C789007A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0458" y="5662920"/>
            <a:ext cx="1090272" cy="1090272"/>
          </a:xfrm>
          <a:prstGeom prst="rect">
            <a:avLst/>
          </a:prstGeom>
        </p:spPr>
      </p:pic>
      <p:sp>
        <p:nvSpPr>
          <p:cNvPr id="6" name="MSIPCMContentMarking" descr="{&quot;HashCode&quot;:-1507851602,&quot;Placement&quot;:&quot;Footer&quot;,&quot;Top&quot;:520.8117,&quot;Left&quot;:0.0,&quot;SlideWidth&quot;:960,&quot;SlideHeight&quot;:540}">
            <a:extLst>
              <a:ext uri="{FF2B5EF4-FFF2-40B4-BE49-F238E27FC236}">
                <a16:creationId xmlns:a16="http://schemas.microsoft.com/office/drawing/2014/main" id="{8D5EEDD1-FEA4-AF25-3E8F-634105C9BF05}"/>
              </a:ext>
            </a:extLst>
          </p:cNvPr>
          <p:cNvSpPr txBox="1"/>
          <p:nvPr userDrawn="1"/>
        </p:nvSpPr>
        <p:spPr>
          <a:xfrm>
            <a:off x="0" y="6614309"/>
            <a:ext cx="1229008" cy="24369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 dirty="0">
                <a:solidFill>
                  <a:srgbClr val="CF022B"/>
                </a:solidFill>
                <a:latin typeface="Tahoma" panose="020B0604030504040204" pitchFamily="34" charset="0"/>
              </a:rPr>
              <a:t>C2 - Restricted use </a:t>
            </a:r>
          </a:p>
        </p:txBody>
      </p:sp>
    </p:spTree>
    <p:extLst>
      <p:ext uri="{BB962C8B-B14F-4D97-AF65-F5344CB8AC3E}">
        <p14:creationId xmlns:p14="http://schemas.microsoft.com/office/powerpoint/2010/main" val="274871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6BD8-C34A-13F4-85DF-414EA6DE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929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Children’s Homes – how they support the Sufficiency Challenge</a:t>
            </a:r>
            <a:endParaRPr lang="en-GB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06125-2DC1-4431-7CC9-8EBAED084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16847"/>
            <a:ext cx="10058400" cy="1215181"/>
          </a:xfrm>
        </p:spPr>
        <p:txBody>
          <a:bodyPr/>
          <a:lstStyle/>
          <a:p>
            <a:pPr algn="ctr"/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Tina Benjamin</a:t>
            </a:r>
          </a:p>
          <a:p>
            <a:pPr algn="ctr"/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Surrey County Council</a:t>
            </a:r>
            <a:endParaRPr lang="en-GB" sz="32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550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6BD8-C34A-13F4-85DF-414EA6DED8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66800" y="619125"/>
            <a:ext cx="10058400" cy="829968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Challenges (cont.)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06125-2DC1-4431-7CC9-8EBAED0844C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66800" y="1720312"/>
            <a:ext cx="10058400" cy="392864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 Requirements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suitable property in appropriate locations. Obtaining planning permission often a significant barrier because of local opposition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Inconsistent application of planning rules, average new home cares for three children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national guidance in relation to larger homes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Workforce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significant challenges Recruitment and Retention of suitably qualified workforce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2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F20AE-E3D6-FF02-CA8A-150D6C450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394968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09228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6BD8-C34A-13F4-85DF-414EA6DED8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66800" y="619124"/>
            <a:ext cx="10058400" cy="1914849"/>
          </a:xfrm>
        </p:spPr>
        <p:txBody>
          <a:bodyPr anchor="t">
            <a:normAutofit/>
          </a:bodyPr>
          <a:lstStyle/>
          <a:p>
            <a:pPr algn="ctr"/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Recent History</a:t>
            </a:r>
            <a:endParaRPr lang="en-GB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06125-2DC1-4431-7CC9-8EBAED0844C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66800" y="1493520"/>
            <a:ext cx="10058400" cy="43586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1980’s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Most (if not all) Children’s homes run by local authorities or third sector/voluntary organisations </a:t>
            </a:r>
          </a:p>
          <a:p>
            <a:pPr marL="9207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Reasons for change include: </a:t>
            </a:r>
          </a:p>
          <a:p>
            <a:pPr marL="355600" indent="-263525"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 development recognised the benefits to children of growing up in family’s and a commitment to ensure children did not spend the majority of their childhoods in children’s homes</a:t>
            </a:r>
          </a:p>
          <a:p>
            <a:pPr marL="92075" indent="0">
              <a:buNone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indent="-26352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1991 Children’s Homes Regulations </a:t>
            </a:r>
          </a:p>
          <a:p>
            <a:pPr marL="35560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in expectations/regulations e.g. the quality and size of accommodation required for smaller ‘family’ homes. Capital costs prohibitive to many LAs </a:t>
            </a:r>
          </a:p>
          <a:p>
            <a:pPr marL="355600" indent="-263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Concerns re historical and on-going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llegations leading to reputational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</a:t>
            </a:r>
          </a:p>
          <a:p>
            <a:pPr marL="9207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75% of places in England &amp; Wales run by independent providers. Source Competition Market Authority (CMA) Report March 2021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64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6BD8-C34A-13F4-85DF-414EA6DED8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66800" y="619124"/>
            <a:ext cx="10058400" cy="1914849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have gradually led to disproportionate availability across England </a:t>
            </a:r>
            <a:br>
              <a:rPr lang="en-GB" sz="4400" dirty="0"/>
            </a:br>
            <a:endParaRPr lang="en-GB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06125-2DC1-4431-7CC9-8EBAED0844C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20800" y="2185261"/>
            <a:ext cx="9804400" cy="3321459"/>
          </a:xfrm>
        </p:spPr>
        <p:txBody>
          <a:bodyPr vert="horz" lIns="0" tIns="45720" rIns="0" bIns="45720" rtlCol="0" anchor="t"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 </a:t>
            </a:r>
          </a:p>
          <a:p>
            <a:pPr marL="263525" indent="-263525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Northwest Region has 23% of all available places in children’s homes but only 17% of the looked after population</a:t>
            </a:r>
          </a:p>
          <a:p>
            <a:pPr marL="263525" indent="-263525"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London has 6% of all available places in Children’s homes but 11% of all looked after children</a:t>
            </a:r>
          </a:p>
          <a:p>
            <a:pPr marL="263525" indent="-263525">
              <a:lnSpc>
                <a:spcPct val="107000"/>
              </a:lnSpc>
              <a:spcAft>
                <a:spcPts val="800"/>
              </a:spcAft>
              <a:buFont typeface="Arial" panose="020F0502020204030204" pitchFamily="34" charset="0"/>
              <a:buChar char="•"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Ongoing trend 2019 -2021 </a:t>
            </a:r>
          </a:p>
          <a:p>
            <a:pPr marL="263525" indent="-263525"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30% of new placements were in the Northwest Region</a:t>
            </a:r>
          </a:p>
          <a:p>
            <a:pPr marL="263525" indent="-263525"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4% in London and 4% in the Southeast </a:t>
            </a:r>
          </a:p>
          <a:p>
            <a:pPr algn="ctr"/>
            <a:endParaRPr lang="en-GB" sz="31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894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6BD8-C34A-13F4-85DF-414EA6DED8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66800" y="619125"/>
            <a:ext cx="10058400" cy="1067436"/>
          </a:xfrm>
        </p:spPr>
        <p:txBody>
          <a:bodyPr>
            <a:normAutofit fontScale="90000"/>
          </a:bodyPr>
          <a:lstStyle/>
          <a:p>
            <a:pPr marL="91440" marR="0" lvl="0" indent="-91440" algn="ctr" defTabSz="914400" rtl="0" eaLnBrk="1" fontAlgn="auto" latinLnBrk="0" hangingPunct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tabLst/>
              <a:defRPr/>
            </a:pPr>
            <a:r>
              <a:rPr kumimoji="0" lang="en-GB" sz="490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Additional challenges relating to geographical issues</a:t>
            </a:r>
            <a:endParaRPr lang="en-GB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06125-2DC1-4431-7CC9-8EBAED0844C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66800" y="1991360"/>
            <a:ext cx="10058400" cy="3840480"/>
          </a:xfrm>
        </p:spPr>
        <p:txBody>
          <a:bodyPr>
            <a:normAutofit/>
          </a:bodyPr>
          <a:lstStyle/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numbers of children living outside of local area</a:t>
            </a:r>
          </a:p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 leading to loss of friendship and network groups can impact on agreed time with families</a:t>
            </a:r>
          </a:p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of education, leading to absence impacting on educational outcomes</a:t>
            </a:r>
          </a:p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continuity health and Camhs provision</a:t>
            </a:r>
          </a:p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costs to LAs in relation to visits, family time and other contracted services i.e. independent visitors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317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6BD8-C34A-13F4-85DF-414EA6DED8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66800" y="619125"/>
            <a:ext cx="10058400" cy="806720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Increased Demand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06125-2DC1-4431-7CC9-8EBAED0844C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66800" y="1813302"/>
            <a:ext cx="10058400" cy="3988058"/>
          </a:xfrm>
        </p:spPr>
        <p:txBody>
          <a:bodyPr>
            <a:normAutofit/>
          </a:bodyPr>
          <a:lstStyle/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sufficient fostering placements contributes to increase use of children’s homes</a:t>
            </a:r>
          </a:p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Numbers of looked after children, increasing</a:t>
            </a:r>
          </a:p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Nationally 31/03/22 total number 82,170  1.6% increase on 20/21 </a:t>
            </a:r>
          </a:p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21/22 the numbers of unaccompanied asylum-seeking children rose to 5,570 an increase of 2% (source SSDA903 March 22) </a:t>
            </a:r>
          </a:p>
          <a:p>
            <a:pPr marL="355600" indent="-355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April 2022 the South-Central Consortium asked its 17 LA’s how many placements they were searching for in children’s homes. The answer was 111, 35 of which were requested due to a lack of availability, in foster care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9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CCAB8C6-66E1-2D69-7FE2-D6E30C944BD6}"/>
              </a:ext>
            </a:extLst>
          </p:cNvPr>
          <p:cNvSpPr txBox="1">
            <a:spLocks/>
          </p:cNvSpPr>
          <p:nvPr/>
        </p:nvSpPr>
        <p:spPr>
          <a:xfrm>
            <a:off x="0" y="878840"/>
            <a:ext cx="12039600" cy="685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800"/>
              </a:spcAft>
              <a:buFont typeface="Calibri" panose="020F0502020204030204" pitchFamily="34" charset="0"/>
              <a:buNone/>
            </a:pPr>
            <a:endParaRPr lang="en-GB" sz="3600" b="1" dirty="0">
              <a:latin typeface="Arial"/>
              <a:cs typeface="Arial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endParaRPr lang="en-GB" sz="1000" dirty="0">
              <a:latin typeface="Arial"/>
              <a:cs typeface="Arial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endParaRPr lang="en-GB" sz="1000" dirty="0">
              <a:latin typeface="Arial"/>
              <a:cs typeface="Arial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endParaRPr lang="en-GB" sz="1000" dirty="0">
              <a:latin typeface="Arial"/>
              <a:cs typeface="Arial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GB" sz="2600" dirty="0">
                <a:latin typeface="Arial"/>
                <a:cs typeface="Arial"/>
              </a:rPr>
              <a:t>	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Our ambition is that every looked after child has a choice to remain in Surrey, where this is appropriate to their needs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None/>
            </a:pPr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(endorsed by Cabinet on 29 November 2022)</a:t>
            </a:r>
          </a:p>
          <a:p>
            <a:pPr marL="0" indent="0" algn="ctr">
              <a:spcAft>
                <a:spcPts val="1800"/>
              </a:spcAft>
              <a:buFont typeface="Calibri" panose="020F0502020204030204" pitchFamily="34" charset="0"/>
              <a:buNone/>
            </a:pPr>
            <a:r>
              <a:rPr lang="en-GB" sz="3500" dirty="0">
                <a:latin typeface="Calibri" panose="020F0502020204030204" pitchFamily="34" charset="0"/>
                <a:cs typeface="Calibri" panose="020F0502020204030204" pitchFamily="34" charset="0"/>
              </a:rPr>
              <a:t>Why is sufficiency important?</a:t>
            </a:r>
          </a:p>
          <a:p>
            <a:pPr marL="0" indent="0" algn="ctr">
              <a:buFont typeface="Calibri" panose="020F0502020204030204" pitchFamily="34" charset="0"/>
              <a:buNone/>
            </a:pPr>
            <a:br>
              <a:rPr lang="en-GB" sz="7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Font typeface="Calibri" panose="020F0502020204030204" pitchFamily="34" charset="0"/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Calibri" panose="020F0502020204030204" pitchFamily="34" charset="0"/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2DBAEEE-6179-2DB0-974E-058E9D8058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3961983"/>
              </p:ext>
            </p:extLst>
          </p:nvPr>
        </p:nvGraphicFramePr>
        <p:xfrm>
          <a:off x="1005839" y="993977"/>
          <a:ext cx="9331479" cy="159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D498DDC-1126-B14D-0878-85525AD540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9954803"/>
              </p:ext>
            </p:extLst>
          </p:nvPr>
        </p:nvGraphicFramePr>
        <p:xfrm>
          <a:off x="745562" y="4500880"/>
          <a:ext cx="10220960" cy="1046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2933180-33EF-F119-B7E7-7EF1C6C7FC59}"/>
              </a:ext>
            </a:extLst>
          </p:cNvPr>
          <p:cNvSpPr txBox="1"/>
          <p:nvPr/>
        </p:nvSpPr>
        <p:spPr>
          <a:xfrm>
            <a:off x="2377440" y="0"/>
            <a:ext cx="6766560" cy="799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Font typeface="Calibri" panose="020F0502020204030204" pitchFamily="34" charset="0"/>
              <a:buNone/>
            </a:pPr>
            <a:r>
              <a:rPr lang="en-GB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Sufficiency Strategy</a:t>
            </a:r>
          </a:p>
        </p:txBody>
      </p:sp>
    </p:spTree>
    <p:extLst>
      <p:ext uri="{BB962C8B-B14F-4D97-AF65-F5344CB8AC3E}">
        <p14:creationId xmlns:p14="http://schemas.microsoft.com/office/powerpoint/2010/main" val="1673212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6BD8-C34A-13F4-85DF-414EA6DED8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44880" y="-9691"/>
            <a:ext cx="10058400" cy="829968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Our context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C338B97-02DA-232D-08CC-F17321081CD9}"/>
              </a:ext>
            </a:extLst>
          </p:cNvPr>
          <p:cNvGrpSpPr/>
          <p:nvPr/>
        </p:nvGrpSpPr>
        <p:grpSpPr>
          <a:xfrm>
            <a:off x="537973" y="872460"/>
            <a:ext cx="3597654" cy="547200"/>
            <a:chOff x="3689" y="60002"/>
            <a:chExt cx="3597654" cy="5472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A881AC0-F34F-DFAA-8D93-5AB870377A7D}"/>
                </a:ext>
              </a:extLst>
            </p:cNvPr>
            <p:cNvSpPr/>
            <p:nvPr/>
          </p:nvSpPr>
          <p:spPr>
            <a:xfrm>
              <a:off x="3689" y="60002"/>
              <a:ext cx="3597654" cy="54720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B04C941-0E59-82A8-06B8-1245632CBF14}"/>
                </a:ext>
              </a:extLst>
            </p:cNvPr>
            <p:cNvSpPr txBox="1"/>
            <p:nvPr/>
          </p:nvSpPr>
          <p:spPr>
            <a:xfrm>
              <a:off x="3689" y="60002"/>
              <a:ext cx="3597654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73152" rIns="128016" bIns="73152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National market context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9FE43BA-4453-9104-58EC-977EDDFD2B8F}"/>
              </a:ext>
            </a:extLst>
          </p:cNvPr>
          <p:cNvGrpSpPr/>
          <p:nvPr/>
        </p:nvGrpSpPr>
        <p:grpSpPr>
          <a:xfrm>
            <a:off x="537973" y="1422178"/>
            <a:ext cx="3597654" cy="4591102"/>
            <a:chOff x="3689" y="607202"/>
            <a:chExt cx="3597654" cy="511119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B69721D-36DE-22B8-B5B4-FCCFA36D60DA}"/>
                </a:ext>
              </a:extLst>
            </p:cNvPr>
            <p:cNvSpPr/>
            <p:nvPr/>
          </p:nvSpPr>
          <p:spPr>
            <a:xfrm>
              <a:off x="3689" y="607202"/>
              <a:ext cx="3597654" cy="5111190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5CD0B6A-1FC0-5747-830D-B283B608F1F3}"/>
                </a:ext>
              </a:extLst>
            </p:cNvPr>
            <p:cNvSpPr txBox="1"/>
            <p:nvPr/>
          </p:nvSpPr>
          <p:spPr>
            <a:xfrm>
              <a:off x="3689" y="631180"/>
              <a:ext cx="3597654" cy="4591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GB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Increased demand in terms of volume and complexity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GB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Dysfunction in the market nationally (CMA report and Independent Review of CSC)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GB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Private-equity backed provision – recent high-profile home closures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GB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National challenges with staff recruitment across children’s homes, leading to low occupancy across independent and LA run provision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GB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More foster carers leaving than being recruited nationally – demographically driven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endParaRPr lang="en-GB" sz="1800" kern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D4AB53-AEEA-E14F-5366-AA8ECB5265BF}"/>
              </a:ext>
            </a:extLst>
          </p:cNvPr>
          <p:cNvGrpSpPr/>
          <p:nvPr/>
        </p:nvGrpSpPr>
        <p:grpSpPr>
          <a:xfrm>
            <a:off x="4297173" y="875118"/>
            <a:ext cx="3597654" cy="547200"/>
            <a:chOff x="4105015" y="60002"/>
            <a:chExt cx="3597654" cy="5472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538DEF1-BB74-0464-8D38-0DA2D3C6F0D5}"/>
                </a:ext>
              </a:extLst>
            </p:cNvPr>
            <p:cNvSpPr/>
            <p:nvPr/>
          </p:nvSpPr>
          <p:spPr>
            <a:xfrm>
              <a:off x="4105015" y="60002"/>
              <a:ext cx="3597654" cy="54720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AD9C2B0-5ED9-72EE-8876-543DB5383A3B}"/>
                </a:ext>
              </a:extLst>
            </p:cNvPr>
            <p:cNvSpPr txBox="1"/>
            <p:nvPr/>
          </p:nvSpPr>
          <p:spPr>
            <a:xfrm>
              <a:off x="4105015" y="60002"/>
              <a:ext cx="3597654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73152" rIns="128016" bIns="73152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Regulatory context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63D920-E30D-247F-087C-4C640D6FF63A}"/>
              </a:ext>
            </a:extLst>
          </p:cNvPr>
          <p:cNvGrpSpPr/>
          <p:nvPr/>
        </p:nvGrpSpPr>
        <p:grpSpPr>
          <a:xfrm>
            <a:off x="8137652" y="884447"/>
            <a:ext cx="3800346" cy="547200"/>
            <a:chOff x="8206341" y="60002"/>
            <a:chExt cx="3597654" cy="5472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1042B1A-F341-31EC-7D74-0A7FC19B4E35}"/>
                </a:ext>
              </a:extLst>
            </p:cNvPr>
            <p:cNvSpPr/>
            <p:nvPr/>
          </p:nvSpPr>
          <p:spPr>
            <a:xfrm>
              <a:off x="8206341" y="60002"/>
              <a:ext cx="3597654" cy="547200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3C19D86-6A1A-8D90-5655-6FE394474FEF}"/>
                </a:ext>
              </a:extLst>
            </p:cNvPr>
            <p:cNvSpPr txBox="1"/>
            <p:nvPr/>
          </p:nvSpPr>
          <p:spPr>
            <a:xfrm>
              <a:off x="8206341" y="60002"/>
              <a:ext cx="3597654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73152" rIns="128016" bIns="73152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Local context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6DB3AAF-611B-69EF-9A9F-713934D1DCFC}"/>
              </a:ext>
            </a:extLst>
          </p:cNvPr>
          <p:cNvGrpSpPr/>
          <p:nvPr/>
        </p:nvGrpSpPr>
        <p:grpSpPr>
          <a:xfrm>
            <a:off x="4297173" y="1431648"/>
            <a:ext cx="3597654" cy="4591102"/>
            <a:chOff x="4105015" y="607202"/>
            <a:chExt cx="3597654" cy="511119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6FCA4E3-EB59-C667-1A54-72950B61AD34}"/>
                </a:ext>
              </a:extLst>
            </p:cNvPr>
            <p:cNvSpPr/>
            <p:nvPr/>
          </p:nvSpPr>
          <p:spPr>
            <a:xfrm>
              <a:off x="4105015" y="607202"/>
              <a:ext cx="3597654" cy="5111190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25CB630-959A-0227-D0AA-DF27F877EAFB}"/>
                </a:ext>
              </a:extLst>
            </p:cNvPr>
            <p:cNvSpPr txBox="1"/>
            <p:nvPr/>
          </p:nvSpPr>
          <p:spPr>
            <a:xfrm>
              <a:off x="4105015" y="631180"/>
              <a:ext cx="3597654" cy="4591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Increased Ofsted scrutiny of regulated provision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All LAs wrestling with the challenge of unlawful placements for 16-17 year olds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New Ofsted regulation from October 2023 for supported accommodation – risks around sufficiency and costs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  <a:buChar char="•"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Independent review of Children’s Social Care and new </a:t>
              </a:r>
              <a:r>
                <a:rPr lang="en-GB" sz="1800" i="1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Stable Homes, Built on Love </a:t>
              </a: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Strategy – proposals for significant changes nationally to commissioning and delivery of regulated provision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6C065C6-EC42-E611-9DA0-1F595864A8AD}"/>
              </a:ext>
            </a:extLst>
          </p:cNvPr>
          <p:cNvGrpSpPr/>
          <p:nvPr/>
        </p:nvGrpSpPr>
        <p:grpSpPr>
          <a:xfrm>
            <a:off x="8137650" y="1431647"/>
            <a:ext cx="3800348" cy="4127277"/>
            <a:chOff x="8206340" y="607201"/>
            <a:chExt cx="3597655" cy="5111191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1F3BB34-5BBD-553B-55B9-5F6F0FC2A004}"/>
                </a:ext>
              </a:extLst>
            </p:cNvPr>
            <p:cNvSpPr/>
            <p:nvPr/>
          </p:nvSpPr>
          <p:spPr>
            <a:xfrm>
              <a:off x="8206341" y="607202"/>
              <a:ext cx="3597654" cy="5111190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164B90C-81D7-2F11-BEBE-A9E62219A194}"/>
                </a:ext>
              </a:extLst>
            </p:cNvPr>
            <p:cNvSpPr txBox="1"/>
            <p:nvPr/>
          </p:nvSpPr>
          <p:spPr>
            <a:xfrm>
              <a:off x="8206340" y="607201"/>
              <a:ext cx="3597654" cy="45911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229870" marR="0" lvl="0" indent="-22987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800" kern="1200" dirty="0">
                  <a:latin typeface="Calibri"/>
                  <a:ea typeface="Calibri"/>
                  <a:cs typeface="Calibri"/>
                </a:rPr>
                <a:t>9 (soon to be 11) current SCC children’s homes, with a stabilised </a:t>
              </a:r>
              <a:r>
                <a:rPr lang="en-GB" sz="1800" kern="1200">
                  <a:latin typeface="Calibri"/>
                  <a:ea typeface="Calibri"/>
                  <a:cs typeface="Calibri"/>
                </a:rPr>
                <a:t>mix of Ofsted outcomes in 2023</a:t>
              </a:r>
              <a:endParaRPr lang="en-US">
                <a:latin typeface="Calibri"/>
                <a:ea typeface="Calibri"/>
                <a:cs typeface="Calibri"/>
              </a:endParaRPr>
            </a:p>
            <a:p>
              <a:pPr marL="229870" marR="0" lvl="0" indent="-22987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Active supported accommodation market</a:t>
              </a:r>
              <a:endParaRPr lang="en-GB" sz="18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229870" marR="0" lvl="0" indent="-22987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Challenges with foster carer recruitment and retention</a:t>
              </a:r>
              <a:endParaRPr lang="en-GB" sz="18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229870" marR="0" lvl="0" indent="-22987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Increased capital and revenue investment in SCC regulated provision – benefits to come</a:t>
              </a:r>
              <a:endParaRPr lang="en-GB" sz="18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229870" marR="0" lvl="0" indent="-22987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8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Increasing numbers of unaccompanied asylum-seeking children (UASC)</a:t>
              </a:r>
              <a:endParaRPr lang="en-GB" sz="18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191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6BD8-C34A-13F4-85DF-414EA6DED8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66800" y="619125"/>
            <a:ext cx="10058400" cy="829968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Surrey Picture (cont.)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37BBF7-F678-3950-1390-043316DD0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117571"/>
              </p:ext>
            </p:extLst>
          </p:nvPr>
        </p:nvGraphicFramePr>
        <p:xfrm>
          <a:off x="1930400" y="1534159"/>
          <a:ext cx="8544561" cy="3302001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4472C4">
                        <a:lumMod val="110000"/>
                        <a:satMod val="105000"/>
                        <a:tint val="67000"/>
                      </a:srgbClr>
                    </a:gs>
                    <a:gs pos="50000">
                      <a:srgbClr val="4472C4">
                        <a:lumMod val="105000"/>
                        <a:satMod val="103000"/>
                        <a:tint val="73000"/>
                      </a:srgbClr>
                    </a:gs>
                    <a:gs pos="100000">
                      <a:srgbClr val="4472C4">
                        <a:lumMod val="105000"/>
                        <a:satMod val="109000"/>
                        <a:tint val="81000"/>
                      </a:srgbClr>
                    </a:gs>
                  </a:gsLst>
                  <a:lin ang="5400000" scaled="0"/>
                </a:gradFill>
                <a:effectLst/>
              </a:tblPr>
              <a:tblGrid>
                <a:gridCol w="2427579">
                  <a:extLst>
                    <a:ext uri="{9D8B030D-6E8A-4147-A177-3AD203B41FA5}">
                      <a16:colId xmlns:a16="http://schemas.microsoft.com/office/drawing/2014/main" val="703422280"/>
                    </a:ext>
                  </a:extLst>
                </a:gridCol>
                <a:gridCol w="1699876">
                  <a:extLst>
                    <a:ext uri="{9D8B030D-6E8A-4147-A177-3AD203B41FA5}">
                      <a16:colId xmlns:a16="http://schemas.microsoft.com/office/drawing/2014/main" val="3287600654"/>
                    </a:ext>
                  </a:extLst>
                </a:gridCol>
                <a:gridCol w="1512539">
                  <a:extLst>
                    <a:ext uri="{9D8B030D-6E8A-4147-A177-3AD203B41FA5}">
                      <a16:colId xmlns:a16="http://schemas.microsoft.com/office/drawing/2014/main" val="4144002389"/>
                    </a:ext>
                  </a:extLst>
                </a:gridCol>
                <a:gridCol w="2904567">
                  <a:extLst>
                    <a:ext uri="{9D8B030D-6E8A-4147-A177-3AD203B41FA5}">
                      <a16:colId xmlns:a16="http://schemas.microsoft.com/office/drawing/2014/main" val="4262804256"/>
                    </a:ext>
                  </a:extLst>
                </a:gridCol>
              </a:tblGrid>
              <a:tr h="11926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County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 of In-house homes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 of external homes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No </a:t>
                      </a:r>
                    </a:p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of Homes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787327"/>
                  </a:ext>
                </a:extLst>
              </a:tr>
              <a:tr h="377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Surrey</a:t>
                      </a:r>
                      <a:endParaRPr lang="en-GB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GB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GB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GB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995845"/>
                  </a:ext>
                </a:extLst>
              </a:tr>
              <a:tr h="377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Essex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45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47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794514"/>
                  </a:ext>
                </a:extLst>
              </a:tr>
              <a:tr h="377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Kent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77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83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515387"/>
                  </a:ext>
                </a:extLst>
              </a:tr>
              <a:tr h="377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Hampshire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51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60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870665"/>
                  </a:ext>
                </a:extLst>
              </a:tr>
              <a:tr h="5982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West Sussex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u="none" strike="noStrike" dirty="0">
                          <a:effectLst/>
                        </a:rPr>
                        <a:t>24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GB" sz="2000" b="1" u="none" strike="noStrike" dirty="0">
                          <a:effectLst/>
                        </a:rPr>
                        <a:t>30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L>
                    <a:lnR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79351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ED0D834-58AD-9F38-ACA2-FBF8BFCBB3E0}"/>
              </a:ext>
            </a:extLst>
          </p:cNvPr>
          <p:cNvSpPr txBox="1"/>
          <p:nvPr/>
        </p:nvSpPr>
        <p:spPr>
          <a:xfrm>
            <a:off x="1230871" y="5052719"/>
            <a:ext cx="10359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Note: comparison with other large LAs in the South East (these are geographic but not statistical neighbours)</a:t>
            </a:r>
          </a:p>
          <a:p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Figures include short breaks provision, but exclude residential schools</a:t>
            </a:r>
          </a:p>
          <a:p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37644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6BD8-C34A-13F4-85DF-414EA6DED81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66800" y="619125"/>
            <a:ext cx="10058400" cy="829968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Challenges</a:t>
            </a:r>
            <a:endParaRPr lang="en-GB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E06125-2DC1-4431-7CC9-8EBAED0844C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66800" y="1720312"/>
            <a:ext cx="10058400" cy="387784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following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issued were raised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CMA report and also form part of the Surrey experience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Commissioning arrangements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further development of regional frameworks.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Providers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some providers making higher than expected profits whilst others (larger providers) carrying significant debts, potential instability should any go into liquidation, creating increased capacity issues.</a:t>
            </a:r>
          </a:p>
          <a:p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Regulation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 vital tool to protect safety and high standards and where it is well designed to protect the interests, safety and well-being of children it must not be eroded. We have seen evidence that in England there are areas where regulation is a poor fit for the reality of the placements market as we see it today (CMA March 22)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57280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SESLIP">
      <a:dk1>
        <a:srgbClr val="000000"/>
      </a:dk1>
      <a:lt1>
        <a:sysClr val="window" lastClr="FFFFFF"/>
      </a:lt1>
      <a:dk2>
        <a:srgbClr val="75B8C2"/>
      </a:dk2>
      <a:lt2>
        <a:srgbClr val="CFC5D4"/>
      </a:lt2>
      <a:accent1>
        <a:srgbClr val="532F6B"/>
      </a:accent1>
      <a:accent2>
        <a:srgbClr val="532F6B"/>
      </a:accent2>
      <a:accent3>
        <a:srgbClr val="D68849"/>
      </a:accent3>
      <a:accent4>
        <a:srgbClr val="75B8C2"/>
      </a:accent4>
      <a:accent5>
        <a:srgbClr val="CFC5D4"/>
      </a:accent5>
      <a:accent6>
        <a:srgbClr val="000000"/>
      </a:accent6>
      <a:hlink>
        <a:srgbClr val="2998E3"/>
      </a:hlink>
      <a:folHlink>
        <a:srgbClr val="8C8C8C"/>
      </a:folHlink>
    </a:clrScheme>
    <a:fontScheme name="SESLIP Raleway">
      <a:majorFont>
        <a:latin typeface="Raleway SemiBold"/>
        <a:ea typeface=""/>
        <a:cs typeface=""/>
      </a:majorFont>
      <a:minorFont>
        <a:latin typeface="Raleway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FF7A8DA-D562-4654-A813-E50910E4BDA8}" vid="{A848309D-43C3-49F5-8164-DF6E25E891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010B2EF4F7F9489B024DA6ECD1348A" ma:contentTypeVersion="13" ma:contentTypeDescription="Create a new document." ma:contentTypeScope="" ma:versionID="9d6a137cd0a3f82c3dcf41fa06104f2e">
  <xsd:schema xmlns:xsd="http://www.w3.org/2001/XMLSchema" xmlns:xs="http://www.w3.org/2001/XMLSchema" xmlns:p="http://schemas.microsoft.com/office/2006/metadata/properties" xmlns:ns3="ffc80f35-a81f-4ba0-a755-99d68f051a23" xmlns:ns4="708b29dd-600a-4787-8a13-3d4a439c72bf" targetNamespace="http://schemas.microsoft.com/office/2006/metadata/properties" ma:root="true" ma:fieldsID="ea1aecf572d51ca7d5d9d7cd1e678f30" ns3:_="" ns4:_="">
    <xsd:import namespace="ffc80f35-a81f-4ba0-a755-99d68f051a23"/>
    <xsd:import namespace="708b29dd-600a-4787-8a13-3d4a439c72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80f35-a81f-4ba0-a755-99d68f051a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b29dd-600a-4787-8a13-3d4a439c72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fc80f35-a81f-4ba0-a755-99d68f051a23" xsi:nil="true"/>
  </documentManagement>
</p:properties>
</file>

<file path=customXml/itemProps1.xml><?xml version="1.0" encoding="utf-8"?>
<ds:datastoreItem xmlns:ds="http://schemas.openxmlformats.org/officeDocument/2006/customXml" ds:itemID="{5C22EC77-DF63-4949-B8C0-C2BBC88B6D66}">
  <ds:schemaRefs>
    <ds:schemaRef ds:uri="708b29dd-600a-4787-8a13-3d4a439c72bf"/>
    <ds:schemaRef ds:uri="ffc80f35-a81f-4ba0-a755-99d68f051a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62C7BBC-2B3D-4451-A20E-5B42D8013C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825CCA-55B4-447B-9CAD-E6DFB5055113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08b29dd-600a-4787-8a13-3d4a439c72bf"/>
    <ds:schemaRef ds:uri="ffc80f35-a81f-4ba0-a755-99d68f051a2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SESLIP Presentation template</Template>
  <TotalTime>99</TotalTime>
  <Words>917</Words>
  <Application>Microsoft Office PowerPoint</Application>
  <PresentationFormat>Widescreen</PresentationFormat>
  <Paragraphs>109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Retrospect</vt:lpstr>
      <vt:lpstr>Children’s Homes – how they support the Sufficiency Challenge</vt:lpstr>
      <vt:lpstr>Recent History</vt:lpstr>
      <vt:lpstr>Changes have gradually led to disproportionate availability across England  </vt:lpstr>
      <vt:lpstr>Additional challenges relating to geographical issues</vt:lpstr>
      <vt:lpstr>Increased Demand</vt:lpstr>
      <vt:lpstr>PowerPoint Presentation</vt:lpstr>
      <vt:lpstr>Our context</vt:lpstr>
      <vt:lpstr>Surrey Picture (cont.)</vt:lpstr>
      <vt:lpstr>Challenges</vt:lpstr>
      <vt:lpstr>Challenges (cont.)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FLACH Dominic</dc:creator>
  <cp:lastModifiedBy>Louise Burton</cp:lastModifiedBy>
  <cp:revision>17</cp:revision>
  <dcterms:created xsi:type="dcterms:W3CDTF">2023-01-29T12:27:55Z</dcterms:created>
  <dcterms:modified xsi:type="dcterms:W3CDTF">2023-09-26T10:42:59Z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5e6e129-f928-4a05-ae32-d838f6b21bdd_Enabled">
    <vt:lpwstr>true</vt:lpwstr>
  </property>
  <property fmtid="{D5CDD505-2E9C-101B-9397-08002B2CF9AE}" pid="3" name="MSIP_Label_c5e6e129-f928-4a05-ae32-d838f6b21bdd_SetDate">
    <vt:lpwstr>2023-01-29T15:55:21Z</vt:lpwstr>
  </property>
  <property fmtid="{D5CDD505-2E9C-101B-9397-08002B2CF9AE}" pid="4" name="MSIP_Label_c5e6e129-f928-4a05-ae32-d838f6b21bdd_Method">
    <vt:lpwstr>Standard</vt:lpwstr>
  </property>
  <property fmtid="{D5CDD505-2E9C-101B-9397-08002B2CF9AE}" pid="5" name="MSIP_Label_c5e6e129-f928-4a05-ae32-d838f6b21bdd_Name">
    <vt:lpwstr>EN Restricted use</vt:lpwstr>
  </property>
  <property fmtid="{D5CDD505-2E9C-101B-9397-08002B2CF9AE}" pid="6" name="MSIP_Label_c5e6e129-f928-4a05-ae32-d838f6b21bdd_SiteId">
    <vt:lpwstr>8b87af7d-8647-4dc7-8df4-5f69a2011bb5</vt:lpwstr>
  </property>
  <property fmtid="{D5CDD505-2E9C-101B-9397-08002B2CF9AE}" pid="7" name="MSIP_Label_c5e6e129-f928-4a05-ae32-d838f6b21bdd_ActionId">
    <vt:lpwstr>9d72da9e-f532-4839-b6e1-e50d0b2e2c06</vt:lpwstr>
  </property>
  <property fmtid="{D5CDD505-2E9C-101B-9397-08002B2CF9AE}" pid="8" name="MSIP_Label_c5e6e129-f928-4a05-ae32-d838f6b21bdd_ContentBits">
    <vt:lpwstr>3</vt:lpwstr>
  </property>
  <property fmtid="{D5CDD505-2E9C-101B-9397-08002B2CF9AE}" pid="9" name="ContentTypeId">
    <vt:lpwstr>0x0101004E010B2EF4F7F9489B024DA6ECD1348A</vt:lpwstr>
  </property>
</Properties>
</file>