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BE4CF-9EAD-4B3B-8E86-2BE06BE88C41}" v="1" dt="2025-05-21T08:43:00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Pointer" userId="0810b7be43f4670c" providerId="LiveId" clId="{EDCBE4CF-9EAD-4B3B-8E86-2BE06BE88C41}"/>
    <pc:docChg chg="undo custSel addSld delSld modSld">
      <pc:chgData name="Julie Pointer" userId="0810b7be43f4670c" providerId="LiveId" clId="{EDCBE4CF-9EAD-4B3B-8E86-2BE06BE88C41}" dt="2025-05-21T15:41:44.716" v="842" actId="20577"/>
      <pc:docMkLst>
        <pc:docMk/>
      </pc:docMkLst>
      <pc:sldChg chg="modSp new mod">
        <pc:chgData name="Julie Pointer" userId="0810b7be43f4670c" providerId="LiveId" clId="{EDCBE4CF-9EAD-4B3B-8E86-2BE06BE88C41}" dt="2025-05-21T08:44:16.444" v="291" actId="20577"/>
        <pc:sldMkLst>
          <pc:docMk/>
          <pc:sldMk cId="939066050" sldId="257"/>
        </pc:sldMkLst>
        <pc:spChg chg="mod">
          <ac:chgData name="Julie Pointer" userId="0810b7be43f4670c" providerId="LiveId" clId="{EDCBE4CF-9EAD-4B3B-8E86-2BE06BE88C41}" dt="2025-05-21T08:41:08.837" v="50" actId="20577"/>
          <ac:spMkLst>
            <pc:docMk/>
            <pc:sldMk cId="939066050" sldId="257"/>
            <ac:spMk id="2" creationId="{F9E9A57F-83AC-BD52-AD8B-655E47E34013}"/>
          </ac:spMkLst>
        </pc:spChg>
        <pc:spChg chg="mod">
          <ac:chgData name="Julie Pointer" userId="0810b7be43f4670c" providerId="LiveId" clId="{EDCBE4CF-9EAD-4B3B-8E86-2BE06BE88C41}" dt="2025-05-21T08:44:16.444" v="291" actId="20577"/>
          <ac:spMkLst>
            <pc:docMk/>
            <pc:sldMk cId="939066050" sldId="257"/>
            <ac:spMk id="3" creationId="{0C7610C7-1407-47E3-B6D1-43C1FCACF7C9}"/>
          </ac:spMkLst>
        </pc:spChg>
      </pc:sldChg>
      <pc:sldChg chg="new del">
        <pc:chgData name="Julie Pointer" userId="0810b7be43f4670c" providerId="LiveId" clId="{EDCBE4CF-9EAD-4B3B-8E86-2BE06BE88C41}" dt="2025-05-21T08:40:53.422" v="1" actId="680"/>
        <pc:sldMkLst>
          <pc:docMk/>
          <pc:sldMk cId="3982255615" sldId="257"/>
        </pc:sldMkLst>
      </pc:sldChg>
      <pc:sldChg chg="addSp delSp modSp new mod">
        <pc:chgData name="Julie Pointer" userId="0810b7be43f4670c" providerId="LiveId" clId="{EDCBE4CF-9EAD-4B3B-8E86-2BE06BE88C41}" dt="2025-05-21T15:00:03.396" v="662" actId="20577"/>
        <pc:sldMkLst>
          <pc:docMk/>
          <pc:sldMk cId="1212400516" sldId="258"/>
        </pc:sldMkLst>
        <pc:spChg chg="mod">
          <ac:chgData name="Julie Pointer" userId="0810b7be43f4670c" providerId="LiveId" clId="{EDCBE4CF-9EAD-4B3B-8E86-2BE06BE88C41}" dt="2025-05-21T08:44:33.630" v="317" actId="20577"/>
          <ac:spMkLst>
            <pc:docMk/>
            <pc:sldMk cId="1212400516" sldId="258"/>
            <ac:spMk id="2" creationId="{C9982A07-2E83-608C-008E-F4C4647A5057}"/>
          </ac:spMkLst>
        </pc:spChg>
        <pc:spChg chg="del mod">
          <ac:chgData name="Julie Pointer" userId="0810b7be43f4670c" providerId="LiveId" clId="{EDCBE4CF-9EAD-4B3B-8E86-2BE06BE88C41}" dt="2025-05-21T08:44:54.883" v="319" actId="3680"/>
          <ac:spMkLst>
            <pc:docMk/>
            <pc:sldMk cId="1212400516" sldId="258"/>
            <ac:spMk id="3" creationId="{FB8DA82B-D864-D3B7-446A-C6C1B4C6C530}"/>
          </ac:spMkLst>
        </pc:spChg>
        <pc:graphicFrameChg chg="add mod ord modGraphic">
          <ac:chgData name="Julie Pointer" userId="0810b7be43f4670c" providerId="LiveId" clId="{EDCBE4CF-9EAD-4B3B-8E86-2BE06BE88C41}" dt="2025-05-21T15:00:03.396" v="662" actId="20577"/>
          <ac:graphicFrameMkLst>
            <pc:docMk/>
            <pc:sldMk cId="1212400516" sldId="258"/>
            <ac:graphicFrameMk id="4" creationId="{4EC4FDA4-3A65-00AA-A50C-B914B7719DB4}"/>
          </ac:graphicFrameMkLst>
        </pc:graphicFrameChg>
      </pc:sldChg>
      <pc:sldChg chg="addSp delSp modSp new mod">
        <pc:chgData name="Julie Pointer" userId="0810b7be43f4670c" providerId="LiveId" clId="{EDCBE4CF-9EAD-4B3B-8E86-2BE06BE88C41}" dt="2025-05-21T15:41:44.716" v="842" actId="20577"/>
        <pc:sldMkLst>
          <pc:docMk/>
          <pc:sldMk cId="127515294" sldId="259"/>
        </pc:sldMkLst>
        <pc:spChg chg="mod">
          <ac:chgData name="Julie Pointer" userId="0810b7be43f4670c" providerId="LiveId" clId="{EDCBE4CF-9EAD-4B3B-8E86-2BE06BE88C41}" dt="2025-05-21T15:39:03.883" v="685" actId="20577"/>
          <ac:spMkLst>
            <pc:docMk/>
            <pc:sldMk cId="127515294" sldId="259"/>
            <ac:spMk id="2" creationId="{6A5165C0-A31C-34DE-2C53-A18E4D9A08D1}"/>
          </ac:spMkLst>
        </pc:spChg>
        <pc:spChg chg="add del">
          <ac:chgData name="Julie Pointer" userId="0810b7be43f4670c" providerId="LiveId" clId="{EDCBE4CF-9EAD-4B3B-8E86-2BE06BE88C41}" dt="2025-05-21T15:39:21.910" v="688" actId="3680"/>
          <ac:spMkLst>
            <pc:docMk/>
            <pc:sldMk cId="127515294" sldId="259"/>
            <ac:spMk id="3" creationId="{8CAD26CC-1BA6-B2B0-0D24-C9F3E9C760C1}"/>
          </ac:spMkLst>
        </pc:spChg>
        <pc:graphicFrameChg chg="add mod ord modGraphic">
          <ac:chgData name="Julie Pointer" userId="0810b7be43f4670c" providerId="LiveId" clId="{EDCBE4CF-9EAD-4B3B-8E86-2BE06BE88C41}" dt="2025-05-21T15:41:44.716" v="842" actId="20577"/>
          <ac:graphicFrameMkLst>
            <pc:docMk/>
            <pc:sldMk cId="127515294" sldId="259"/>
            <ac:graphicFrameMk id="6" creationId="{0406CAA8-0798-8145-43AE-46B213BF6671}"/>
          </ac:graphicFrameMkLst>
        </pc:graphicFrameChg>
        <pc:picChg chg="add del mod ord">
          <ac:chgData name="Julie Pointer" userId="0810b7be43f4670c" providerId="LiveId" clId="{EDCBE4CF-9EAD-4B3B-8E86-2BE06BE88C41}" dt="2025-05-21T15:39:16.638" v="687" actId="22"/>
          <ac:picMkLst>
            <pc:docMk/>
            <pc:sldMk cId="127515294" sldId="259"/>
            <ac:picMk id="5" creationId="{D111F767-F67B-FFB7-0D9F-6F87078159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449D4-0B6A-8C1C-6BE9-8990A504E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F8641-F761-708D-84AA-ED71A68ED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28C18-B0E4-B932-9DDA-A404F15F0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EECA4-1F0C-2099-EA89-B16576CDF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9D430-0FC2-532A-FBD6-7C7D1ADA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2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932D-6421-D988-1653-2DA6F4F26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E5C87-E8D6-6F2C-C6F8-D6C7837F2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8FE4F-2F3B-55C5-9692-67749258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9BDB-4FE5-DA36-D51C-354C4A2B0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EC193-FA45-9E64-E105-083F771F4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3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938EF-B2CE-D9FD-C15A-B546CB46E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018D8-CDE6-70B7-5AC7-C8C60FD0F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3064-5B8C-3E0F-49D5-6EAD6AF37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513EB-7DF9-6007-D834-C29BD4F18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AFC57-3DDE-787A-E976-A0EC4D61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22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34AC4-4A63-F0F9-910F-E151D012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84687-48ED-76DA-5CF8-893EECE19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0C766-DC52-A61F-084C-29863B12D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CA4D5-F360-8F99-8E71-26D39CD84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935FB-6485-1CBA-3D42-900D645F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7225E-D9E8-5861-6879-92EFF38E8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E2B1C-3446-AF9A-645E-4B9B3B2E7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599EA-571B-4183-9EE0-4482EA11E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11E67-B8A8-8CEE-D357-B35B209B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AC7E4-4639-8E04-66FD-F412119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4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0B1E-DED8-F28E-004D-346C60F4B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C5574-2A2C-0825-5034-51F10C9E6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725C7-8538-D8A0-1EBC-45C7079FD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EDFB04-25AA-8E1E-83F1-EC1ECB50B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87B7C-0DFE-8010-31ED-2AC892F2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E209E-6773-7C87-460A-F41BD33E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6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48B2-6EF2-6D36-2D3C-6863DD313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9A894-3BC1-83B4-CD13-B12D8F987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289B3-C764-FC7F-7C7A-A297973DB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E7FEE-27A9-3FB1-8ABF-2D55A1A35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A5B12A-77D3-8181-EA56-2B8241022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82A60-4312-ACFF-A270-63DF74248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33B94-E036-2D47-1052-3F92660B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9C03A1-7967-F560-2105-2A50FF04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7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B1B8-A5CA-5EF2-6E33-D3A46C13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3BA06-502F-2EBC-8755-B4ABD2553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E8127-7089-08D3-5073-A637A5E0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BCF222-8C28-4444-2C09-C3F90577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6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5741A-26E4-8C16-8674-0985D375A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CC454-9392-1C5B-739D-3677D59C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38793-D5B5-8697-5036-C653BB1C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7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BE84-B6B7-ACEE-9337-DB91B762E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D8F11-37B8-9D67-83AE-0498492E3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B47D7-42F6-B77F-9DE9-1C9E1CD30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E29C0-D2AB-B761-13CF-A8C54402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60490-86BA-20C4-455D-9367E343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92C86-17AA-C260-C5F3-780C4480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3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B41D3-A276-C3DF-5F97-D05105494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6D60A-4E23-29FD-372F-36D9647A7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0F715-1388-7105-F4DD-4D81B5BC4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2A8CC-00BC-8ABB-6D43-634E667D4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514CF-EC8B-C948-CD61-983CBB42C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228D9-4F72-E286-F11E-28B62029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6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F0F766-2BAD-2FCF-085E-1B0D46D39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06EA4-4F53-5AA6-22F3-9CAD79C73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C50C-47C7-89DE-DD0F-D0E58FD01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BB6A95-3CEE-4320-9401-22E2AC5A76D6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C3DFD-F205-50AA-8094-8D5027386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CB23A-2331-2910-D877-7E99F2565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03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DEF17B-22E7-C5E8-3378-A7AB5C77F540}"/>
              </a:ext>
            </a:extLst>
          </p:cNvPr>
          <p:cNvSpPr txBox="1"/>
          <p:nvPr/>
        </p:nvSpPr>
        <p:spPr>
          <a:xfrm>
            <a:off x="262128" y="491526"/>
            <a:ext cx="116677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Internships Work </a:t>
            </a:r>
            <a:r>
              <a:rPr lang="en-US" sz="2000" dirty="0"/>
              <a:t>empowers young people with additional needs to have greater choice and control over their future, opening opportunities that prepare them for adult life and independent living.</a:t>
            </a:r>
          </a:p>
          <a:p>
            <a:endParaRPr lang="en-US" sz="2000" dirty="0"/>
          </a:p>
          <a:p>
            <a:r>
              <a:rPr lang="en-US" sz="2000" b="1" i="1" dirty="0"/>
              <a:t>Because of Internships Work,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1A31482-D5F8-5095-9C8C-3E10E21C7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64821"/>
              </p:ext>
            </p:extLst>
          </p:nvPr>
        </p:nvGraphicFramePr>
        <p:xfrm>
          <a:off x="368300" y="1807802"/>
          <a:ext cx="11354308" cy="3440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2172">
                  <a:extLst>
                    <a:ext uri="{9D8B030D-6E8A-4147-A177-3AD203B41FA5}">
                      <a16:colId xmlns:a16="http://schemas.microsoft.com/office/drawing/2014/main" val="1123253881"/>
                    </a:ext>
                  </a:extLst>
                </a:gridCol>
                <a:gridCol w="10232136">
                  <a:extLst>
                    <a:ext uri="{9D8B030D-6E8A-4147-A177-3AD203B41FA5}">
                      <a16:colId xmlns:a16="http://schemas.microsoft.com/office/drawing/2014/main" val="2568527573"/>
                    </a:ext>
                  </a:extLst>
                </a:gridCol>
              </a:tblGrid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853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young people across participating Local Authorities in the South East region are on a supported internship this year. Of them,</a:t>
                      </a: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61 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are young people </a:t>
                      </a:r>
                      <a:r>
                        <a:rPr lang="en-GB" sz="1800" i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without an EHCP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supported by 2 Pilot sites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6299665"/>
                  </a:ext>
                </a:extLst>
              </a:tr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288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young people secured paid employment following a Supported Internship last year. Of them,</a:t>
                      </a: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are young people </a:t>
                      </a:r>
                      <a:r>
                        <a:rPr lang="en-GB" sz="1800" i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without an EHCP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supported by the 2 SI Pilot sites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35363"/>
                  </a:ext>
                </a:extLst>
              </a:tr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1,034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young people are predicted to be supported interns next year from September 2025.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085821"/>
                  </a:ext>
                </a:extLst>
              </a:tr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238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job coaches work with young people on supported internships across participating Local Authorities in the South East region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2901638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E0082C00-3854-8384-20E9-AD272CADC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25042"/>
            <a:ext cx="949919" cy="7039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107578C-DAD1-A6C1-37D0-1630F6E63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99" y="1881426"/>
            <a:ext cx="882738" cy="7274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B0AF3D7-676B-87E5-1950-19B3E065AE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988" y="3610472"/>
            <a:ext cx="730758" cy="73075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C7A54-C4A1-F3D5-5ABF-37BC301C34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190" y="4419512"/>
            <a:ext cx="640355" cy="78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10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A57F-83AC-BD52-AD8B-655E47E34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Internships Work – a final year’s funding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610C7-1407-47E3-B6D1-43C1FCACF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1690688"/>
            <a:ext cx="11308977" cy="5073183"/>
          </a:xfrm>
        </p:spPr>
        <p:txBody>
          <a:bodyPr/>
          <a:lstStyle/>
          <a:p>
            <a:r>
              <a:rPr lang="en-US" dirty="0"/>
              <a:t>Grant Allocation to Las - £21K</a:t>
            </a:r>
          </a:p>
          <a:p>
            <a:r>
              <a:rPr lang="en-US" dirty="0"/>
              <a:t>Support to LAs via </a:t>
            </a:r>
            <a:r>
              <a:rPr lang="en-US" dirty="0" err="1"/>
              <a:t>NDTi</a:t>
            </a:r>
            <a:r>
              <a:rPr lang="en-US" dirty="0"/>
              <a:t> regional team</a:t>
            </a:r>
          </a:p>
          <a:p>
            <a:r>
              <a:rPr lang="en-US" dirty="0"/>
              <a:t>Ongoing employer engagement</a:t>
            </a:r>
          </a:p>
          <a:p>
            <a:r>
              <a:rPr lang="en-US" dirty="0"/>
              <a:t>Focus on longer term sustainability </a:t>
            </a:r>
          </a:p>
          <a:p>
            <a:r>
              <a:rPr lang="en-US" dirty="0"/>
              <a:t>Job Coach training – priority areas in SE</a:t>
            </a:r>
          </a:p>
          <a:p>
            <a:pPr lvl="2"/>
            <a:r>
              <a:rPr lang="en-US" sz="2800" dirty="0"/>
              <a:t>Bracknell Forest</a:t>
            </a:r>
          </a:p>
          <a:p>
            <a:pPr lvl="2"/>
            <a:r>
              <a:rPr lang="en-US" sz="2800" dirty="0"/>
              <a:t>Milton Keynes</a:t>
            </a:r>
          </a:p>
          <a:p>
            <a:pPr lvl="2"/>
            <a:r>
              <a:rPr lang="en-US" sz="2800" dirty="0"/>
              <a:t>Wokingham</a:t>
            </a:r>
          </a:p>
          <a:p>
            <a:pPr lvl="2"/>
            <a:r>
              <a:rPr lang="en-US" sz="2800" dirty="0"/>
              <a:t>Reading</a:t>
            </a:r>
          </a:p>
          <a:p>
            <a:pPr lvl="2"/>
            <a:r>
              <a:rPr lang="en-US" sz="2800" dirty="0"/>
              <a:t>West Berkshire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906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82A07-2E83-608C-008E-F4C4647A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</a:t>
            </a:r>
            <a:r>
              <a:rPr lang="en-US" dirty="0" err="1"/>
              <a:t>NDTi</a:t>
            </a:r>
            <a:r>
              <a:rPr lang="en-US" dirty="0"/>
              <a:t> regional support 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C4FDA4-3A65-00AA-A50C-B914B7719D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856293"/>
              </p:ext>
            </p:extLst>
          </p:nvPr>
        </p:nvGraphicFramePr>
        <p:xfrm>
          <a:off x="838200" y="1825625"/>
          <a:ext cx="10515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61790926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18500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Ellen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90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Surrey including Pilot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Hampshire including pilot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791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Slough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Oxfordshire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53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Milton Keynes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Southampton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984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Medway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Brighton and Hove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681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Wokingham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East Sussex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346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West Berkshire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West Sussex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829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Bracknell Forrest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Portsmouth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79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Reading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Isle of Wight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5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Windsor and Maidenhead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589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845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Buckinghamshire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708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40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65C0-A31C-34DE-2C53-A18E4D9A0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 of England 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406CAA8-0798-8145-43AE-46B213BF66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924295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7473728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42005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Ellen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03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Southend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Norfolk and pilot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589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Suffolk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Central Bedfordshire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089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Luton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Bedfordshire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21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Thurrock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Essex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54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Hertfordshire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Peterborough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071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Cambridgeshire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87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1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Internships Work – a final year’s funding </vt:lpstr>
      <vt:lpstr>SE NDTi regional support </vt:lpstr>
      <vt:lpstr>East of England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Rabab Jafar</dc:creator>
  <cp:lastModifiedBy>Julie Pointer</cp:lastModifiedBy>
  <cp:revision>2</cp:revision>
  <dcterms:created xsi:type="dcterms:W3CDTF">2025-03-03T18:50:11Z</dcterms:created>
  <dcterms:modified xsi:type="dcterms:W3CDTF">2025-05-21T15:41:48Z</dcterms:modified>
</cp:coreProperties>
</file>