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22" r:id="rId2"/>
  </p:sldMasterIdLst>
  <p:notesMasterIdLst>
    <p:notesMasterId r:id="rId9"/>
  </p:notesMasterIdLst>
  <p:sldIdLst>
    <p:sldId id="256" r:id="rId3"/>
    <p:sldId id="1450" r:id="rId4"/>
    <p:sldId id="1448" r:id="rId5"/>
    <p:sldId id="284" r:id="rId6"/>
    <p:sldId id="279" r:id="rId7"/>
    <p:sldId id="28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176"/>
    <a:srgbClr val="742B7F"/>
    <a:srgbClr val="00AA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A7D15-C6B5-4AC4-B700-56A1417E8438}" v="1" dt="2026-03-18T11:12:09.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31" autoAdjust="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39766-50B4-48A3-B598-CA98359E99CE}"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33172104-37E0-42F5-A509-CA590F5BBC09}">
      <dgm:prSet custT="1"/>
      <dgm:spPr>
        <a:solidFill>
          <a:srgbClr val="742B7F"/>
        </a:solidFill>
      </dgm:spPr>
      <dgm:t>
        <a:bodyPr/>
        <a:lstStyle/>
        <a:p>
          <a:pPr algn="l"/>
          <a:r>
            <a:rPr lang="en-GB" sz="1600" baseline="0" dirty="0">
              <a:latin typeface="Trebuchet MS" panose="020B0603020202020204" pitchFamily="34" charset="0"/>
            </a:rPr>
            <a:t>Important to ensure that parents involved in the initial set up had good scaffolding around them</a:t>
          </a:r>
          <a:endParaRPr lang="en-US" sz="1600" baseline="0" dirty="0">
            <a:latin typeface="Trebuchet MS" panose="020B0603020202020204" pitchFamily="34" charset="0"/>
          </a:endParaRPr>
        </a:p>
      </dgm:t>
    </dgm:pt>
    <dgm:pt modelId="{C225E5D7-8A64-4F68-AF51-FCD379068E20}" type="parTrans" cxnId="{75DD63FE-25A8-4865-884B-4032CC203564}">
      <dgm:prSet/>
      <dgm:spPr/>
      <dgm:t>
        <a:bodyPr/>
        <a:lstStyle/>
        <a:p>
          <a:endParaRPr lang="en-US"/>
        </a:p>
      </dgm:t>
    </dgm:pt>
    <dgm:pt modelId="{88DB5660-D229-4FE1-A24F-344CB793D8EA}" type="sibTrans" cxnId="{75DD63FE-25A8-4865-884B-4032CC203564}">
      <dgm:prSet/>
      <dgm:spPr/>
      <dgm:t>
        <a:bodyPr/>
        <a:lstStyle/>
        <a:p>
          <a:endParaRPr lang="en-US"/>
        </a:p>
      </dgm:t>
    </dgm:pt>
    <dgm:pt modelId="{167EEF1F-3B30-4053-BE73-0995795FACD0}">
      <dgm:prSet custT="1"/>
      <dgm:spPr>
        <a:solidFill>
          <a:srgbClr val="E02176"/>
        </a:solidFill>
      </dgm:spPr>
      <dgm:t>
        <a:bodyPr/>
        <a:lstStyle/>
        <a:p>
          <a:pPr algn="l"/>
          <a:r>
            <a:rPr lang="en-GB" sz="1600" baseline="0" dirty="0">
              <a:latin typeface="Trebuchet MS" panose="020B0603020202020204" pitchFamily="34" charset="0"/>
            </a:rPr>
            <a:t>Where needed, visits to each parent </a:t>
          </a:r>
          <a:endParaRPr lang="en-US" sz="1600" baseline="0" dirty="0">
            <a:latin typeface="Trebuchet MS" panose="020B0603020202020204" pitchFamily="34" charset="0"/>
          </a:endParaRPr>
        </a:p>
      </dgm:t>
    </dgm:pt>
    <dgm:pt modelId="{7471A5A1-5C01-41E7-8665-B5C42C85CA5E}" type="parTrans" cxnId="{A0664B07-5950-4F76-98C5-3C6DBF945352}">
      <dgm:prSet/>
      <dgm:spPr/>
      <dgm:t>
        <a:bodyPr/>
        <a:lstStyle/>
        <a:p>
          <a:endParaRPr lang="en-US"/>
        </a:p>
      </dgm:t>
    </dgm:pt>
    <dgm:pt modelId="{44EA5A95-5A99-4FEB-B85B-DD156FEB5830}" type="sibTrans" cxnId="{A0664B07-5950-4F76-98C5-3C6DBF945352}">
      <dgm:prSet/>
      <dgm:spPr/>
      <dgm:t>
        <a:bodyPr/>
        <a:lstStyle/>
        <a:p>
          <a:endParaRPr lang="en-US"/>
        </a:p>
      </dgm:t>
    </dgm:pt>
    <dgm:pt modelId="{FC4C1B53-9B13-4247-96C8-88A9E6622F49}">
      <dgm:prSet custT="1"/>
      <dgm:spPr>
        <a:solidFill>
          <a:srgbClr val="00AAE7"/>
        </a:solidFill>
      </dgm:spPr>
      <dgm:t>
        <a:bodyPr/>
        <a:lstStyle/>
        <a:p>
          <a:pPr algn="l"/>
          <a:r>
            <a:rPr lang="en-GB" sz="1600" baseline="0" dirty="0">
              <a:latin typeface="Trebuchet MS" panose="020B0603020202020204" pitchFamily="34" charset="0"/>
            </a:rPr>
            <a:t>Be clear about what the forum can and can’t do</a:t>
          </a:r>
          <a:endParaRPr lang="en-US" sz="1600" baseline="0" dirty="0">
            <a:latin typeface="Trebuchet MS" panose="020B0603020202020204" pitchFamily="34" charset="0"/>
          </a:endParaRPr>
        </a:p>
      </dgm:t>
    </dgm:pt>
    <dgm:pt modelId="{3C2EE486-656E-4749-A796-12CD039695FB}" type="parTrans" cxnId="{146FE410-D05E-4DC2-98EC-93BF8F16C8F3}">
      <dgm:prSet/>
      <dgm:spPr/>
      <dgm:t>
        <a:bodyPr/>
        <a:lstStyle/>
        <a:p>
          <a:endParaRPr lang="en-US"/>
        </a:p>
      </dgm:t>
    </dgm:pt>
    <dgm:pt modelId="{F901B121-F2CF-4987-BC78-B6813EA6DC24}" type="sibTrans" cxnId="{146FE410-D05E-4DC2-98EC-93BF8F16C8F3}">
      <dgm:prSet/>
      <dgm:spPr/>
      <dgm:t>
        <a:bodyPr/>
        <a:lstStyle/>
        <a:p>
          <a:endParaRPr lang="en-US"/>
        </a:p>
      </dgm:t>
    </dgm:pt>
    <dgm:pt modelId="{CC75EA33-ECFC-4A59-8799-72210AE3E4DE}">
      <dgm:prSet custT="1"/>
      <dgm:spPr>
        <a:solidFill>
          <a:srgbClr val="742B7F"/>
        </a:solidFill>
      </dgm:spPr>
      <dgm:t>
        <a:bodyPr/>
        <a:lstStyle/>
        <a:p>
          <a:pPr algn="l"/>
          <a:endParaRPr lang="en-GB" sz="1600" baseline="0" dirty="0"/>
        </a:p>
        <a:p>
          <a:pPr algn="l"/>
          <a:r>
            <a:rPr lang="en-GB" sz="1400" baseline="0" dirty="0">
              <a:latin typeface="Trebuchet MS" panose="020B0603020202020204" pitchFamily="34" charset="0"/>
            </a:rPr>
            <a:t>When asked to give views on a specific piece of work/practice, important that it’s clear how it will be communicated back as to how these have/haven’t been incorporated, if they haven’t then an explanation as to why.</a:t>
          </a:r>
        </a:p>
        <a:p>
          <a:pPr algn="l"/>
          <a:endParaRPr lang="en-US" sz="1600" baseline="0" dirty="0"/>
        </a:p>
      </dgm:t>
    </dgm:pt>
    <dgm:pt modelId="{5694E346-8822-4E15-AFDE-EB2CE1CD9876}" type="parTrans" cxnId="{4F2C37AA-D4DA-4077-A54E-F7DFF74BF9EE}">
      <dgm:prSet/>
      <dgm:spPr/>
      <dgm:t>
        <a:bodyPr/>
        <a:lstStyle/>
        <a:p>
          <a:endParaRPr lang="en-US"/>
        </a:p>
      </dgm:t>
    </dgm:pt>
    <dgm:pt modelId="{6D057EE0-0176-40C1-8EFF-79107503CE2A}" type="sibTrans" cxnId="{4F2C37AA-D4DA-4077-A54E-F7DFF74BF9EE}">
      <dgm:prSet/>
      <dgm:spPr/>
      <dgm:t>
        <a:bodyPr/>
        <a:lstStyle/>
        <a:p>
          <a:endParaRPr lang="en-US" dirty="0"/>
        </a:p>
      </dgm:t>
    </dgm:pt>
    <dgm:pt modelId="{03C6361A-8D33-42C3-BFB8-43581AE961D4}">
      <dgm:prSet custT="1"/>
      <dgm:spPr>
        <a:solidFill>
          <a:srgbClr val="E02176"/>
        </a:solidFill>
      </dgm:spPr>
      <dgm:t>
        <a:bodyPr/>
        <a:lstStyle/>
        <a:p>
          <a:pPr algn="l"/>
          <a:r>
            <a:rPr lang="en-GB" sz="1600" baseline="0" dirty="0">
              <a:latin typeface="Trebuchet MS" panose="020B0603020202020204" pitchFamily="34" charset="0"/>
            </a:rPr>
            <a:t>Parent led – even when I have an agenda, if that isn’t right on the day we meet then we don’t follow it!</a:t>
          </a:r>
          <a:endParaRPr lang="en-US" sz="1600" baseline="0" dirty="0">
            <a:latin typeface="Trebuchet MS" panose="020B0603020202020204" pitchFamily="34" charset="0"/>
          </a:endParaRPr>
        </a:p>
      </dgm:t>
    </dgm:pt>
    <dgm:pt modelId="{0FBCB95A-B1A2-4761-993A-4CF601E5D3B9}" type="parTrans" cxnId="{AC29A96A-6D92-46B8-8FCC-06551C259A72}">
      <dgm:prSet/>
      <dgm:spPr/>
      <dgm:t>
        <a:bodyPr/>
        <a:lstStyle/>
        <a:p>
          <a:endParaRPr lang="en-US"/>
        </a:p>
      </dgm:t>
    </dgm:pt>
    <dgm:pt modelId="{D86E1A28-A5B8-44F4-A2A1-855A0958FFB6}" type="sibTrans" cxnId="{AC29A96A-6D92-46B8-8FCC-06551C259A72}">
      <dgm:prSet/>
      <dgm:spPr/>
      <dgm:t>
        <a:bodyPr/>
        <a:lstStyle/>
        <a:p>
          <a:endParaRPr lang="en-US"/>
        </a:p>
      </dgm:t>
    </dgm:pt>
    <dgm:pt modelId="{1A9F77C7-0DA7-4D58-9CCC-E3212F4609D0}" type="pres">
      <dgm:prSet presAssocID="{2DE39766-50B4-48A3-B598-CA98359E99CE}" presName="Name0" presStyleCnt="0">
        <dgm:presLayoutVars>
          <dgm:chMax val="7"/>
          <dgm:chPref val="7"/>
          <dgm:dir/>
        </dgm:presLayoutVars>
      </dgm:prSet>
      <dgm:spPr/>
    </dgm:pt>
    <dgm:pt modelId="{4C0D74D3-8BF5-4D58-B926-4BCC30EF261E}" type="pres">
      <dgm:prSet presAssocID="{2DE39766-50B4-48A3-B598-CA98359E99CE}" presName="Name1" presStyleCnt="0"/>
      <dgm:spPr/>
    </dgm:pt>
    <dgm:pt modelId="{9E25B0AB-5AE2-4758-B0D2-7F3AF7A32A07}" type="pres">
      <dgm:prSet presAssocID="{2DE39766-50B4-48A3-B598-CA98359E99CE}" presName="cycle" presStyleCnt="0"/>
      <dgm:spPr/>
    </dgm:pt>
    <dgm:pt modelId="{EE56B517-B3AC-40A0-92DB-51AF31004760}" type="pres">
      <dgm:prSet presAssocID="{2DE39766-50B4-48A3-B598-CA98359E99CE}" presName="srcNode" presStyleLbl="node1" presStyleIdx="0" presStyleCnt="5"/>
      <dgm:spPr/>
    </dgm:pt>
    <dgm:pt modelId="{E569D6E0-4928-47B3-BC59-5281B8039FB2}" type="pres">
      <dgm:prSet presAssocID="{2DE39766-50B4-48A3-B598-CA98359E99CE}" presName="conn" presStyleLbl="parChTrans1D2" presStyleIdx="0" presStyleCnt="1"/>
      <dgm:spPr/>
    </dgm:pt>
    <dgm:pt modelId="{94C187AB-F8DF-454F-877B-6B9483CA3CA9}" type="pres">
      <dgm:prSet presAssocID="{2DE39766-50B4-48A3-B598-CA98359E99CE}" presName="extraNode" presStyleLbl="node1" presStyleIdx="0" presStyleCnt="5"/>
      <dgm:spPr/>
    </dgm:pt>
    <dgm:pt modelId="{5B2B03F1-DFCC-4862-A808-3E9021B9E351}" type="pres">
      <dgm:prSet presAssocID="{2DE39766-50B4-48A3-B598-CA98359E99CE}" presName="dstNode" presStyleLbl="node1" presStyleIdx="0" presStyleCnt="5"/>
      <dgm:spPr/>
    </dgm:pt>
    <dgm:pt modelId="{296015C0-5875-456E-BEF0-88CC036B01CF}" type="pres">
      <dgm:prSet presAssocID="{33172104-37E0-42F5-A509-CA590F5BBC09}" presName="text_1" presStyleLbl="node1" presStyleIdx="0" presStyleCnt="5">
        <dgm:presLayoutVars>
          <dgm:bulletEnabled val="1"/>
        </dgm:presLayoutVars>
      </dgm:prSet>
      <dgm:spPr/>
    </dgm:pt>
    <dgm:pt modelId="{FBACF5C7-5394-4699-BD93-266E4ECF5E37}" type="pres">
      <dgm:prSet presAssocID="{33172104-37E0-42F5-A509-CA590F5BBC09}" presName="accent_1" presStyleCnt="0"/>
      <dgm:spPr/>
    </dgm:pt>
    <dgm:pt modelId="{3639E5B2-776E-495B-AFEE-1D42BD19DC0B}" type="pres">
      <dgm:prSet presAssocID="{33172104-37E0-42F5-A509-CA590F5BBC09}" presName="accentRepeatNode" presStyleLbl="solidFgAcc1" presStyleIdx="0" presStyleCnt="5"/>
      <dgm:spPr/>
    </dgm:pt>
    <dgm:pt modelId="{7AC186E5-35B8-4845-AF37-AA7260E5298C}" type="pres">
      <dgm:prSet presAssocID="{167EEF1F-3B30-4053-BE73-0995795FACD0}" presName="text_2" presStyleLbl="node1" presStyleIdx="1" presStyleCnt="5">
        <dgm:presLayoutVars>
          <dgm:bulletEnabled val="1"/>
        </dgm:presLayoutVars>
      </dgm:prSet>
      <dgm:spPr/>
    </dgm:pt>
    <dgm:pt modelId="{0FF04F8C-044A-4B4F-806B-945CF86676BF}" type="pres">
      <dgm:prSet presAssocID="{167EEF1F-3B30-4053-BE73-0995795FACD0}" presName="accent_2" presStyleCnt="0"/>
      <dgm:spPr/>
    </dgm:pt>
    <dgm:pt modelId="{99CD1D5D-E36B-4F26-88DE-2A4AFD5F0DFA}" type="pres">
      <dgm:prSet presAssocID="{167EEF1F-3B30-4053-BE73-0995795FACD0}" presName="accentRepeatNode" presStyleLbl="solidFgAcc1" presStyleIdx="1" presStyleCnt="5"/>
      <dgm:spPr/>
    </dgm:pt>
    <dgm:pt modelId="{382174D8-7233-4105-B696-5A230CA26427}" type="pres">
      <dgm:prSet presAssocID="{FC4C1B53-9B13-4247-96C8-88A9E6622F49}" presName="text_3" presStyleLbl="node1" presStyleIdx="2" presStyleCnt="5">
        <dgm:presLayoutVars>
          <dgm:bulletEnabled val="1"/>
        </dgm:presLayoutVars>
      </dgm:prSet>
      <dgm:spPr/>
    </dgm:pt>
    <dgm:pt modelId="{9849DBCD-EC34-404F-BBC7-70C295D1596E}" type="pres">
      <dgm:prSet presAssocID="{FC4C1B53-9B13-4247-96C8-88A9E6622F49}" presName="accent_3" presStyleCnt="0"/>
      <dgm:spPr/>
    </dgm:pt>
    <dgm:pt modelId="{0D852178-DAA4-4276-883C-1A01C16C4F7F}" type="pres">
      <dgm:prSet presAssocID="{FC4C1B53-9B13-4247-96C8-88A9E6622F49}" presName="accentRepeatNode" presStyleLbl="solidFgAcc1" presStyleIdx="2" presStyleCnt="5"/>
      <dgm:spPr/>
    </dgm:pt>
    <dgm:pt modelId="{CA39B2B5-A725-493C-A73C-06AD14AD2C4F}" type="pres">
      <dgm:prSet presAssocID="{CC75EA33-ECFC-4A59-8799-72210AE3E4DE}" presName="text_4" presStyleLbl="node1" presStyleIdx="3" presStyleCnt="5">
        <dgm:presLayoutVars>
          <dgm:bulletEnabled val="1"/>
        </dgm:presLayoutVars>
      </dgm:prSet>
      <dgm:spPr/>
    </dgm:pt>
    <dgm:pt modelId="{BBE585D6-7BEC-401B-B598-86EB9BCC8F59}" type="pres">
      <dgm:prSet presAssocID="{CC75EA33-ECFC-4A59-8799-72210AE3E4DE}" presName="accent_4" presStyleCnt="0"/>
      <dgm:spPr/>
    </dgm:pt>
    <dgm:pt modelId="{82F11FB9-470E-45FE-ACCA-D3AC6E3FD4BA}" type="pres">
      <dgm:prSet presAssocID="{CC75EA33-ECFC-4A59-8799-72210AE3E4DE}" presName="accentRepeatNode" presStyleLbl="solidFgAcc1" presStyleIdx="3" presStyleCnt="5"/>
      <dgm:spPr/>
    </dgm:pt>
    <dgm:pt modelId="{B942E131-B6DC-420A-B0FB-37239C1D11A6}" type="pres">
      <dgm:prSet presAssocID="{03C6361A-8D33-42C3-BFB8-43581AE961D4}" presName="text_5" presStyleLbl="node1" presStyleIdx="4" presStyleCnt="5">
        <dgm:presLayoutVars>
          <dgm:bulletEnabled val="1"/>
        </dgm:presLayoutVars>
      </dgm:prSet>
      <dgm:spPr/>
    </dgm:pt>
    <dgm:pt modelId="{D2C515FA-5CA3-4E63-A5CE-69209531E5DE}" type="pres">
      <dgm:prSet presAssocID="{03C6361A-8D33-42C3-BFB8-43581AE961D4}" presName="accent_5" presStyleCnt="0"/>
      <dgm:spPr/>
    </dgm:pt>
    <dgm:pt modelId="{F4637C6A-13B4-4F94-9535-C151598913B6}" type="pres">
      <dgm:prSet presAssocID="{03C6361A-8D33-42C3-BFB8-43581AE961D4}" presName="accentRepeatNode" presStyleLbl="solidFgAcc1" presStyleIdx="4" presStyleCnt="5"/>
      <dgm:spPr/>
    </dgm:pt>
  </dgm:ptLst>
  <dgm:cxnLst>
    <dgm:cxn modelId="{A0664B07-5950-4F76-98C5-3C6DBF945352}" srcId="{2DE39766-50B4-48A3-B598-CA98359E99CE}" destId="{167EEF1F-3B30-4053-BE73-0995795FACD0}" srcOrd="1" destOrd="0" parTransId="{7471A5A1-5C01-41E7-8665-B5C42C85CA5E}" sibTransId="{44EA5A95-5A99-4FEB-B85B-DD156FEB5830}"/>
    <dgm:cxn modelId="{8FFF130E-3E7E-4774-9EA0-DF3D05651B5A}" type="presOf" srcId="{CC75EA33-ECFC-4A59-8799-72210AE3E4DE}" destId="{CA39B2B5-A725-493C-A73C-06AD14AD2C4F}" srcOrd="0" destOrd="0" presId="urn:microsoft.com/office/officeart/2008/layout/VerticalCurvedList"/>
    <dgm:cxn modelId="{146FE410-D05E-4DC2-98EC-93BF8F16C8F3}" srcId="{2DE39766-50B4-48A3-B598-CA98359E99CE}" destId="{FC4C1B53-9B13-4247-96C8-88A9E6622F49}" srcOrd="2" destOrd="0" parTransId="{3C2EE486-656E-4749-A796-12CD039695FB}" sibTransId="{F901B121-F2CF-4987-BC78-B6813EA6DC24}"/>
    <dgm:cxn modelId="{717C542B-AC01-48F9-8014-EFA18BF89959}" type="presOf" srcId="{33172104-37E0-42F5-A509-CA590F5BBC09}" destId="{296015C0-5875-456E-BEF0-88CC036B01CF}" srcOrd="0" destOrd="0" presId="urn:microsoft.com/office/officeart/2008/layout/VerticalCurvedList"/>
    <dgm:cxn modelId="{E207C841-0A2E-4F8C-9C02-1D9AFAF6C24E}" type="presOf" srcId="{FC4C1B53-9B13-4247-96C8-88A9E6622F49}" destId="{382174D8-7233-4105-B696-5A230CA26427}" srcOrd="0" destOrd="0" presId="urn:microsoft.com/office/officeart/2008/layout/VerticalCurvedList"/>
    <dgm:cxn modelId="{AC29A96A-6D92-46B8-8FCC-06551C259A72}" srcId="{2DE39766-50B4-48A3-B598-CA98359E99CE}" destId="{03C6361A-8D33-42C3-BFB8-43581AE961D4}" srcOrd="4" destOrd="0" parTransId="{0FBCB95A-B1A2-4761-993A-4CF601E5D3B9}" sibTransId="{D86E1A28-A5B8-44F4-A2A1-855A0958FFB6}"/>
    <dgm:cxn modelId="{7C566E51-0932-4168-9864-EF017DCDE7C4}" type="presOf" srcId="{167EEF1F-3B30-4053-BE73-0995795FACD0}" destId="{7AC186E5-35B8-4845-AF37-AA7260E5298C}" srcOrd="0" destOrd="0" presId="urn:microsoft.com/office/officeart/2008/layout/VerticalCurvedList"/>
    <dgm:cxn modelId="{B644C29C-DD12-4D1F-9BA1-DA01DC78693D}" type="presOf" srcId="{88DB5660-D229-4FE1-A24F-344CB793D8EA}" destId="{E569D6E0-4928-47B3-BC59-5281B8039FB2}" srcOrd="0" destOrd="0" presId="urn:microsoft.com/office/officeart/2008/layout/VerticalCurvedList"/>
    <dgm:cxn modelId="{4F2C37AA-D4DA-4077-A54E-F7DFF74BF9EE}" srcId="{2DE39766-50B4-48A3-B598-CA98359E99CE}" destId="{CC75EA33-ECFC-4A59-8799-72210AE3E4DE}" srcOrd="3" destOrd="0" parTransId="{5694E346-8822-4E15-AFDE-EB2CE1CD9876}" sibTransId="{6D057EE0-0176-40C1-8EFF-79107503CE2A}"/>
    <dgm:cxn modelId="{7AFEF9B5-6328-4319-A28B-4767C989E3B4}" type="presOf" srcId="{03C6361A-8D33-42C3-BFB8-43581AE961D4}" destId="{B942E131-B6DC-420A-B0FB-37239C1D11A6}" srcOrd="0" destOrd="0" presId="urn:microsoft.com/office/officeart/2008/layout/VerticalCurvedList"/>
    <dgm:cxn modelId="{34B668FB-748E-48EE-A413-D7E41280DAF5}" type="presOf" srcId="{2DE39766-50B4-48A3-B598-CA98359E99CE}" destId="{1A9F77C7-0DA7-4D58-9CCC-E3212F4609D0}" srcOrd="0" destOrd="0" presId="urn:microsoft.com/office/officeart/2008/layout/VerticalCurvedList"/>
    <dgm:cxn modelId="{75DD63FE-25A8-4865-884B-4032CC203564}" srcId="{2DE39766-50B4-48A3-B598-CA98359E99CE}" destId="{33172104-37E0-42F5-A509-CA590F5BBC09}" srcOrd="0" destOrd="0" parTransId="{C225E5D7-8A64-4F68-AF51-FCD379068E20}" sibTransId="{88DB5660-D229-4FE1-A24F-344CB793D8EA}"/>
    <dgm:cxn modelId="{2956CD6E-2975-431C-98AA-806F9E54B4AD}" type="presParOf" srcId="{1A9F77C7-0DA7-4D58-9CCC-E3212F4609D0}" destId="{4C0D74D3-8BF5-4D58-B926-4BCC30EF261E}" srcOrd="0" destOrd="0" presId="urn:microsoft.com/office/officeart/2008/layout/VerticalCurvedList"/>
    <dgm:cxn modelId="{E591D96D-13FF-4195-A291-F2320F045743}" type="presParOf" srcId="{4C0D74D3-8BF5-4D58-B926-4BCC30EF261E}" destId="{9E25B0AB-5AE2-4758-B0D2-7F3AF7A32A07}" srcOrd="0" destOrd="0" presId="urn:microsoft.com/office/officeart/2008/layout/VerticalCurvedList"/>
    <dgm:cxn modelId="{27953297-20AA-486E-8AA2-F123DBB97416}" type="presParOf" srcId="{9E25B0AB-5AE2-4758-B0D2-7F3AF7A32A07}" destId="{EE56B517-B3AC-40A0-92DB-51AF31004760}" srcOrd="0" destOrd="0" presId="urn:microsoft.com/office/officeart/2008/layout/VerticalCurvedList"/>
    <dgm:cxn modelId="{81642658-A088-4F33-94F6-AD421BAC0223}" type="presParOf" srcId="{9E25B0AB-5AE2-4758-B0D2-7F3AF7A32A07}" destId="{E569D6E0-4928-47B3-BC59-5281B8039FB2}" srcOrd="1" destOrd="0" presId="urn:microsoft.com/office/officeart/2008/layout/VerticalCurvedList"/>
    <dgm:cxn modelId="{A3430E7F-5CA1-4328-9E24-380E1DEF9501}" type="presParOf" srcId="{9E25B0AB-5AE2-4758-B0D2-7F3AF7A32A07}" destId="{94C187AB-F8DF-454F-877B-6B9483CA3CA9}" srcOrd="2" destOrd="0" presId="urn:microsoft.com/office/officeart/2008/layout/VerticalCurvedList"/>
    <dgm:cxn modelId="{EB7EB616-B027-4F25-B25A-6A21835C1FE0}" type="presParOf" srcId="{9E25B0AB-5AE2-4758-B0D2-7F3AF7A32A07}" destId="{5B2B03F1-DFCC-4862-A808-3E9021B9E351}" srcOrd="3" destOrd="0" presId="urn:microsoft.com/office/officeart/2008/layout/VerticalCurvedList"/>
    <dgm:cxn modelId="{D3BB5344-E9C9-44ED-B053-2E6BFB7E3F72}" type="presParOf" srcId="{4C0D74D3-8BF5-4D58-B926-4BCC30EF261E}" destId="{296015C0-5875-456E-BEF0-88CC036B01CF}" srcOrd="1" destOrd="0" presId="urn:microsoft.com/office/officeart/2008/layout/VerticalCurvedList"/>
    <dgm:cxn modelId="{3F05DB83-CAD8-439B-A9C5-41666B0CBE31}" type="presParOf" srcId="{4C0D74D3-8BF5-4D58-B926-4BCC30EF261E}" destId="{FBACF5C7-5394-4699-BD93-266E4ECF5E37}" srcOrd="2" destOrd="0" presId="urn:microsoft.com/office/officeart/2008/layout/VerticalCurvedList"/>
    <dgm:cxn modelId="{A6CF4A04-C69B-44B7-82EB-5364B9453E24}" type="presParOf" srcId="{FBACF5C7-5394-4699-BD93-266E4ECF5E37}" destId="{3639E5B2-776E-495B-AFEE-1D42BD19DC0B}" srcOrd="0" destOrd="0" presId="urn:microsoft.com/office/officeart/2008/layout/VerticalCurvedList"/>
    <dgm:cxn modelId="{65454A52-BDAA-47DC-A922-DA2175F7C7D8}" type="presParOf" srcId="{4C0D74D3-8BF5-4D58-B926-4BCC30EF261E}" destId="{7AC186E5-35B8-4845-AF37-AA7260E5298C}" srcOrd="3" destOrd="0" presId="urn:microsoft.com/office/officeart/2008/layout/VerticalCurvedList"/>
    <dgm:cxn modelId="{81DCD147-8825-487B-B887-9699B6ABC6E2}" type="presParOf" srcId="{4C0D74D3-8BF5-4D58-B926-4BCC30EF261E}" destId="{0FF04F8C-044A-4B4F-806B-945CF86676BF}" srcOrd="4" destOrd="0" presId="urn:microsoft.com/office/officeart/2008/layout/VerticalCurvedList"/>
    <dgm:cxn modelId="{067CC511-800D-4478-8A01-470A74AAF12A}" type="presParOf" srcId="{0FF04F8C-044A-4B4F-806B-945CF86676BF}" destId="{99CD1D5D-E36B-4F26-88DE-2A4AFD5F0DFA}" srcOrd="0" destOrd="0" presId="urn:microsoft.com/office/officeart/2008/layout/VerticalCurvedList"/>
    <dgm:cxn modelId="{D97D6E2D-A0D2-4E19-8A3E-4012C246EAD4}" type="presParOf" srcId="{4C0D74D3-8BF5-4D58-B926-4BCC30EF261E}" destId="{382174D8-7233-4105-B696-5A230CA26427}" srcOrd="5" destOrd="0" presId="urn:microsoft.com/office/officeart/2008/layout/VerticalCurvedList"/>
    <dgm:cxn modelId="{EA307498-AA30-4BEA-95D1-71C596F13E04}" type="presParOf" srcId="{4C0D74D3-8BF5-4D58-B926-4BCC30EF261E}" destId="{9849DBCD-EC34-404F-BBC7-70C295D1596E}" srcOrd="6" destOrd="0" presId="urn:microsoft.com/office/officeart/2008/layout/VerticalCurvedList"/>
    <dgm:cxn modelId="{832466F3-0831-4C4F-AD12-1E9296DBA036}" type="presParOf" srcId="{9849DBCD-EC34-404F-BBC7-70C295D1596E}" destId="{0D852178-DAA4-4276-883C-1A01C16C4F7F}" srcOrd="0" destOrd="0" presId="urn:microsoft.com/office/officeart/2008/layout/VerticalCurvedList"/>
    <dgm:cxn modelId="{01C37836-197C-457A-AE92-EB4C1FDBFE1A}" type="presParOf" srcId="{4C0D74D3-8BF5-4D58-B926-4BCC30EF261E}" destId="{CA39B2B5-A725-493C-A73C-06AD14AD2C4F}" srcOrd="7" destOrd="0" presId="urn:microsoft.com/office/officeart/2008/layout/VerticalCurvedList"/>
    <dgm:cxn modelId="{05E74D8E-9B63-42DB-8433-601E23754928}" type="presParOf" srcId="{4C0D74D3-8BF5-4D58-B926-4BCC30EF261E}" destId="{BBE585D6-7BEC-401B-B598-86EB9BCC8F59}" srcOrd="8" destOrd="0" presId="urn:microsoft.com/office/officeart/2008/layout/VerticalCurvedList"/>
    <dgm:cxn modelId="{7BDA501C-2291-4369-8636-E65A10E90777}" type="presParOf" srcId="{BBE585D6-7BEC-401B-B598-86EB9BCC8F59}" destId="{82F11FB9-470E-45FE-ACCA-D3AC6E3FD4BA}" srcOrd="0" destOrd="0" presId="urn:microsoft.com/office/officeart/2008/layout/VerticalCurvedList"/>
    <dgm:cxn modelId="{5CC82955-C769-4087-A38C-D31AD153954B}" type="presParOf" srcId="{4C0D74D3-8BF5-4D58-B926-4BCC30EF261E}" destId="{B942E131-B6DC-420A-B0FB-37239C1D11A6}" srcOrd="9" destOrd="0" presId="urn:microsoft.com/office/officeart/2008/layout/VerticalCurvedList"/>
    <dgm:cxn modelId="{5CF6B9D1-FC85-48C1-B0B2-C281F8F34E07}" type="presParOf" srcId="{4C0D74D3-8BF5-4D58-B926-4BCC30EF261E}" destId="{D2C515FA-5CA3-4E63-A5CE-69209531E5DE}" srcOrd="10" destOrd="0" presId="urn:microsoft.com/office/officeart/2008/layout/VerticalCurvedList"/>
    <dgm:cxn modelId="{7E66787A-4A02-4AC4-BB4D-4EA3033B9B81}" type="presParOf" srcId="{D2C515FA-5CA3-4E63-A5CE-69209531E5DE}" destId="{F4637C6A-13B4-4F94-9535-C151598913B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92E5E8-1472-4A86-B3B3-5136935A859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ACC0885-2838-4F98-B34D-726F011C7ED7}">
      <dgm:prSet custT="1"/>
      <dgm:spPr>
        <a:solidFill>
          <a:srgbClr val="742B7F"/>
        </a:solidFill>
      </dgm:spPr>
      <dgm:t>
        <a:bodyPr/>
        <a:lstStyle/>
        <a:p>
          <a:r>
            <a:rPr lang="en-GB" sz="2000" dirty="0">
              <a:latin typeface="Trebuchet MS" panose="020B0603020202020204" pitchFamily="34" charset="0"/>
            </a:rPr>
            <a:t>Supporting one another! </a:t>
          </a:r>
          <a:endParaRPr lang="en-US" sz="2000" dirty="0">
            <a:latin typeface="Trebuchet MS" panose="020B0603020202020204" pitchFamily="34" charset="0"/>
          </a:endParaRPr>
        </a:p>
      </dgm:t>
    </dgm:pt>
    <dgm:pt modelId="{F311A304-0056-4B7B-B186-3C61C91628D0}" type="parTrans" cxnId="{7DC5D174-4325-4294-A503-1A113B92EB67}">
      <dgm:prSet/>
      <dgm:spPr/>
      <dgm:t>
        <a:bodyPr/>
        <a:lstStyle/>
        <a:p>
          <a:endParaRPr lang="en-US"/>
        </a:p>
      </dgm:t>
    </dgm:pt>
    <dgm:pt modelId="{949D1F5F-84D7-4DA5-9414-835E897B2B84}" type="sibTrans" cxnId="{7DC5D174-4325-4294-A503-1A113B92EB67}">
      <dgm:prSet/>
      <dgm:spPr/>
      <dgm:t>
        <a:bodyPr/>
        <a:lstStyle/>
        <a:p>
          <a:endParaRPr lang="en-US"/>
        </a:p>
      </dgm:t>
    </dgm:pt>
    <dgm:pt modelId="{F3304BF8-8802-44EA-86E5-8DE1CBAACBC8}">
      <dgm:prSet custT="1"/>
      <dgm:spPr>
        <a:solidFill>
          <a:srgbClr val="E02176"/>
        </a:solidFill>
      </dgm:spPr>
      <dgm:t>
        <a:bodyPr/>
        <a:lstStyle/>
        <a:p>
          <a:r>
            <a:rPr lang="en-GB" sz="2000" dirty="0">
              <a:latin typeface="Trebuchet MS" panose="020B0603020202020204" pitchFamily="34" charset="0"/>
            </a:rPr>
            <a:t>Consulting on East Sussex Family First – currently focused on the new Single Assessment.</a:t>
          </a:r>
          <a:endParaRPr lang="en-US" sz="2000" dirty="0">
            <a:latin typeface="Trebuchet MS" panose="020B0603020202020204" pitchFamily="34" charset="0"/>
          </a:endParaRPr>
        </a:p>
      </dgm:t>
    </dgm:pt>
    <dgm:pt modelId="{EBA646BE-9345-4C0A-A434-5F17431C4F3F}" type="parTrans" cxnId="{A6931ED2-3E8C-4FC8-99F2-2ACA744E9D3A}">
      <dgm:prSet/>
      <dgm:spPr/>
      <dgm:t>
        <a:bodyPr/>
        <a:lstStyle/>
        <a:p>
          <a:endParaRPr lang="en-US"/>
        </a:p>
      </dgm:t>
    </dgm:pt>
    <dgm:pt modelId="{2E15F9E7-5B7E-46DE-97CA-6296F1F9DCD4}" type="sibTrans" cxnId="{A6931ED2-3E8C-4FC8-99F2-2ACA744E9D3A}">
      <dgm:prSet/>
      <dgm:spPr/>
      <dgm:t>
        <a:bodyPr/>
        <a:lstStyle/>
        <a:p>
          <a:endParaRPr lang="en-US"/>
        </a:p>
      </dgm:t>
    </dgm:pt>
    <dgm:pt modelId="{8F59A950-6FB0-424D-B9A2-E536CB1A3CD5}">
      <dgm:prSet custT="1"/>
      <dgm:spPr>
        <a:solidFill>
          <a:srgbClr val="00AAE7"/>
        </a:solidFill>
      </dgm:spPr>
      <dgm:t>
        <a:bodyPr/>
        <a:lstStyle/>
        <a:p>
          <a:r>
            <a:rPr lang="en-GB" sz="2000" dirty="0">
              <a:latin typeface="Trebuchet MS" panose="020B0603020202020204" pitchFamily="34" charset="0"/>
            </a:rPr>
            <a:t>Co-production of World Social Work Day Event.</a:t>
          </a:r>
          <a:endParaRPr lang="en-US" sz="2000" dirty="0">
            <a:latin typeface="Trebuchet MS" panose="020B0603020202020204" pitchFamily="34" charset="0"/>
          </a:endParaRPr>
        </a:p>
      </dgm:t>
    </dgm:pt>
    <dgm:pt modelId="{F4B9B367-9966-4435-906C-F5036F6CC0B6}" type="parTrans" cxnId="{FD4BE2F9-CFF8-4F01-8A81-0D430A4F9944}">
      <dgm:prSet/>
      <dgm:spPr/>
      <dgm:t>
        <a:bodyPr/>
        <a:lstStyle/>
        <a:p>
          <a:endParaRPr lang="en-US"/>
        </a:p>
      </dgm:t>
    </dgm:pt>
    <dgm:pt modelId="{54A3A579-3B1B-48A1-BDEE-7C23218534C5}" type="sibTrans" cxnId="{FD4BE2F9-CFF8-4F01-8A81-0D430A4F9944}">
      <dgm:prSet/>
      <dgm:spPr/>
      <dgm:t>
        <a:bodyPr/>
        <a:lstStyle/>
        <a:p>
          <a:endParaRPr lang="en-US"/>
        </a:p>
      </dgm:t>
    </dgm:pt>
    <dgm:pt modelId="{C1AA4C1F-89B2-45B8-89C7-0DF2A3188005}">
      <dgm:prSet custT="1"/>
      <dgm:spPr>
        <a:solidFill>
          <a:srgbClr val="00AAE7"/>
        </a:solidFill>
      </dgm:spPr>
      <dgm:t>
        <a:bodyPr/>
        <a:lstStyle/>
        <a:p>
          <a:r>
            <a:rPr lang="en-GB" sz="2000" dirty="0">
              <a:latin typeface="Trebuchet MS" panose="020B0603020202020204" pitchFamily="34" charset="0"/>
            </a:rPr>
            <a:t>Setting up regular coffee mornings for parents in East Sussex who are working/have worked with Children’s Social Care.</a:t>
          </a:r>
          <a:endParaRPr lang="en-US" sz="2000" dirty="0">
            <a:latin typeface="Trebuchet MS" panose="020B0603020202020204" pitchFamily="34" charset="0"/>
          </a:endParaRPr>
        </a:p>
      </dgm:t>
    </dgm:pt>
    <dgm:pt modelId="{882E96BA-7292-484D-A2F5-52ECDBB1F1DA}" type="parTrans" cxnId="{74ABAFD8-48FE-4027-B9DF-203CD45D7673}">
      <dgm:prSet/>
      <dgm:spPr/>
      <dgm:t>
        <a:bodyPr/>
        <a:lstStyle/>
        <a:p>
          <a:endParaRPr lang="en-US"/>
        </a:p>
      </dgm:t>
    </dgm:pt>
    <dgm:pt modelId="{7EAB7FA9-7724-471B-86B2-8B27F7037312}" type="sibTrans" cxnId="{74ABAFD8-48FE-4027-B9DF-203CD45D7673}">
      <dgm:prSet/>
      <dgm:spPr/>
      <dgm:t>
        <a:bodyPr/>
        <a:lstStyle/>
        <a:p>
          <a:endParaRPr lang="en-US"/>
        </a:p>
      </dgm:t>
    </dgm:pt>
    <dgm:pt modelId="{BE5ECFED-D769-41B8-8357-B885FEE2ED26}">
      <dgm:prSet custT="1"/>
      <dgm:spPr>
        <a:solidFill>
          <a:srgbClr val="742B7F"/>
        </a:solidFill>
      </dgm:spPr>
      <dgm:t>
        <a:bodyPr/>
        <a:lstStyle/>
        <a:p>
          <a:r>
            <a:rPr lang="en-GB" sz="2000" dirty="0">
              <a:latin typeface="Trebuchet MS" panose="020B0603020202020204" pitchFamily="34" charset="0"/>
            </a:rPr>
            <a:t>Co-production of new communication books for Family Time Service.</a:t>
          </a:r>
          <a:endParaRPr lang="en-US" sz="2000" dirty="0">
            <a:latin typeface="Trebuchet MS" panose="020B0603020202020204" pitchFamily="34" charset="0"/>
          </a:endParaRPr>
        </a:p>
      </dgm:t>
    </dgm:pt>
    <dgm:pt modelId="{F4EA5B77-4AFF-4E18-8942-5792D1699A46}" type="parTrans" cxnId="{7FB9C93C-0A38-45D6-89E7-17A1ADF7EEDD}">
      <dgm:prSet/>
      <dgm:spPr/>
      <dgm:t>
        <a:bodyPr/>
        <a:lstStyle/>
        <a:p>
          <a:endParaRPr lang="en-US"/>
        </a:p>
      </dgm:t>
    </dgm:pt>
    <dgm:pt modelId="{1D72C1F0-A8DE-46CD-A132-0DB9F6DE7208}" type="sibTrans" cxnId="{7FB9C93C-0A38-45D6-89E7-17A1ADF7EEDD}">
      <dgm:prSet/>
      <dgm:spPr/>
      <dgm:t>
        <a:bodyPr/>
        <a:lstStyle/>
        <a:p>
          <a:endParaRPr lang="en-US"/>
        </a:p>
      </dgm:t>
    </dgm:pt>
    <dgm:pt modelId="{D50BE0B0-A821-4AC5-841F-F544670715F6}">
      <dgm:prSet custT="1"/>
      <dgm:spPr>
        <a:solidFill>
          <a:srgbClr val="E02176"/>
        </a:solidFill>
      </dgm:spPr>
      <dgm:t>
        <a:bodyPr/>
        <a:lstStyle/>
        <a:p>
          <a:r>
            <a:rPr lang="en-GB" sz="2000" dirty="0">
              <a:latin typeface="Trebuchet MS" panose="020B0603020202020204" pitchFamily="34" charset="0"/>
            </a:rPr>
            <a:t>Working towards our ambition to have a parent mentoring programme in East Sussex.</a:t>
          </a:r>
          <a:endParaRPr lang="en-US" sz="2000" dirty="0">
            <a:latin typeface="Trebuchet MS" panose="020B0603020202020204" pitchFamily="34" charset="0"/>
          </a:endParaRPr>
        </a:p>
      </dgm:t>
    </dgm:pt>
    <dgm:pt modelId="{09542458-D020-4F90-8C93-B0B0B351847E}" type="parTrans" cxnId="{007C98D4-AA8B-4CB3-B8B6-404423E6D0AA}">
      <dgm:prSet/>
      <dgm:spPr/>
      <dgm:t>
        <a:bodyPr/>
        <a:lstStyle/>
        <a:p>
          <a:endParaRPr lang="en-US"/>
        </a:p>
      </dgm:t>
    </dgm:pt>
    <dgm:pt modelId="{38B6825B-3B5B-402A-A6B9-9AAF2792A7E1}" type="sibTrans" cxnId="{007C98D4-AA8B-4CB3-B8B6-404423E6D0AA}">
      <dgm:prSet/>
      <dgm:spPr/>
      <dgm:t>
        <a:bodyPr/>
        <a:lstStyle/>
        <a:p>
          <a:endParaRPr lang="en-US"/>
        </a:p>
      </dgm:t>
    </dgm:pt>
    <dgm:pt modelId="{95C4BC89-906D-4ABB-AACF-AA2806687CA2}" type="pres">
      <dgm:prSet presAssocID="{6092E5E8-1472-4A86-B3B3-5136935A859A}" presName="diagram" presStyleCnt="0">
        <dgm:presLayoutVars>
          <dgm:dir/>
          <dgm:resizeHandles val="exact"/>
        </dgm:presLayoutVars>
      </dgm:prSet>
      <dgm:spPr/>
    </dgm:pt>
    <dgm:pt modelId="{52E966FA-05B5-4933-83E5-47F2E2A1B494}" type="pres">
      <dgm:prSet presAssocID="{FACC0885-2838-4F98-B34D-726F011C7ED7}" presName="node" presStyleLbl="node1" presStyleIdx="0" presStyleCnt="6">
        <dgm:presLayoutVars>
          <dgm:bulletEnabled val="1"/>
        </dgm:presLayoutVars>
      </dgm:prSet>
      <dgm:spPr/>
    </dgm:pt>
    <dgm:pt modelId="{F4F090FD-C808-4193-B8F7-4D2716737AE2}" type="pres">
      <dgm:prSet presAssocID="{949D1F5F-84D7-4DA5-9414-835E897B2B84}" presName="sibTrans" presStyleCnt="0"/>
      <dgm:spPr/>
    </dgm:pt>
    <dgm:pt modelId="{F71AACFA-952A-45A0-97D1-1AE129815C3C}" type="pres">
      <dgm:prSet presAssocID="{F3304BF8-8802-44EA-86E5-8DE1CBAACBC8}" presName="node" presStyleLbl="node1" presStyleIdx="1" presStyleCnt="6">
        <dgm:presLayoutVars>
          <dgm:bulletEnabled val="1"/>
        </dgm:presLayoutVars>
      </dgm:prSet>
      <dgm:spPr/>
    </dgm:pt>
    <dgm:pt modelId="{B941DD0E-831F-44D1-B2D5-1D6E9F48DC74}" type="pres">
      <dgm:prSet presAssocID="{2E15F9E7-5B7E-46DE-97CA-6296F1F9DCD4}" presName="sibTrans" presStyleCnt="0"/>
      <dgm:spPr/>
    </dgm:pt>
    <dgm:pt modelId="{879B01FE-DABF-40A8-973D-EE74AD31D07B}" type="pres">
      <dgm:prSet presAssocID="{8F59A950-6FB0-424D-B9A2-E536CB1A3CD5}" presName="node" presStyleLbl="node1" presStyleIdx="2" presStyleCnt="6">
        <dgm:presLayoutVars>
          <dgm:bulletEnabled val="1"/>
        </dgm:presLayoutVars>
      </dgm:prSet>
      <dgm:spPr/>
    </dgm:pt>
    <dgm:pt modelId="{0BE3551E-84C1-42DD-8272-9C1271CFD713}" type="pres">
      <dgm:prSet presAssocID="{54A3A579-3B1B-48A1-BDEE-7C23218534C5}" presName="sibTrans" presStyleCnt="0"/>
      <dgm:spPr/>
    </dgm:pt>
    <dgm:pt modelId="{27750739-D446-4D5D-8CD6-C4B65F49066F}" type="pres">
      <dgm:prSet presAssocID="{C1AA4C1F-89B2-45B8-89C7-0DF2A3188005}" presName="node" presStyleLbl="node1" presStyleIdx="3" presStyleCnt="6">
        <dgm:presLayoutVars>
          <dgm:bulletEnabled val="1"/>
        </dgm:presLayoutVars>
      </dgm:prSet>
      <dgm:spPr/>
    </dgm:pt>
    <dgm:pt modelId="{C959CEEC-3D9D-4DEC-A53F-599D87D3EE8D}" type="pres">
      <dgm:prSet presAssocID="{7EAB7FA9-7724-471B-86B2-8B27F7037312}" presName="sibTrans" presStyleCnt="0"/>
      <dgm:spPr/>
    </dgm:pt>
    <dgm:pt modelId="{F91885DE-E401-463C-9CD9-6D9EC832FCB1}" type="pres">
      <dgm:prSet presAssocID="{BE5ECFED-D769-41B8-8357-B885FEE2ED26}" presName="node" presStyleLbl="node1" presStyleIdx="4" presStyleCnt="6">
        <dgm:presLayoutVars>
          <dgm:bulletEnabled val="1"/>
        </dgm:presLayoutVars>
      </dgm:prSet>
      <dgm:spPr/>
    </dgm:pt>
    <dgm:pt modelId="{D83EFCA9-E0A6-4609-B410-9C0ECDE53AB3}" type="pres">
      <dgm:prSet presAssocID="{1D72C1F0-A8DE-46CD-A132-0DB9F6DE7208}" presName="sibTrans" presStyleCnt="0"/>
      <dgm:spPr/>
    </dgm:pt>
    <dgm:pt modelId="{8BAD4D30-E592-4326-8E13-C2462098961B}" type="pres">
      <dgm:prSet presAssocID="{D50BE0B0-A821-4AC5-841F-F544670715F6}" presName="node" presStyleLbl="node1" presStyleIdx="5" presStyleCnt="6">
        <dgm:presLayoutVars>
          <dgm:bulletEnabled val="1"/>
        </dgm:presLayoutVars>
      </dgm:prSet>
      <dgm:spPr/>
    </dgm:pt>
  </dgm:ptLst>
  <dgm:cxnLst>
    <dgm:cxn modelId="{E6D54216-F43A-4CE3-BB94-FB44351ACA4B}" type="presOf" srcId="{BE5ECFED-D769-41B8-8357-B885FEE2ED26}" destId="{F91885DE-E401-463C-9CD9-6D9EC832FCB1}" srcOrd="0" destOrd="0" presId="urn:microsoft.com/office/officeart/2005/8/layout/default"/>
    <dgm:cxn modelId="{7FB9C93C-0A38-45D6-89E7-17A1ADF7EEDD}" srcId="{6092E5E8-1472-4A86-B3B3-5136935A859A}" destId="{BE5ECFED-D769-41B8-8357-B885FEE2ED26}" srcOrd="4" destOrd="0" parTransId="{F4EA5B77-4AFF-4E18-8942-5792D1699A46}" sibTransId="{1D72C1F0-A8DE-46CD-A132-0DB9F6DE7208}"/>
    <dgm:cxn modelId="{ABA7C65D-00F5-45BA-AEE9-9A39D1D4925D}" type="presOf" srcId="{C1AA4C1F-89B2-45B8-89C7-0DF2A3188005}" destId="{27750739-D446-4D5D-8CD6-C4B65F49066F}" srcOrd="0" destOrd="0" presId="urn:microsoft.com/office/officeart/2005/8/layout/default"/>
    <dgm:cxn modelId="{7DC5D174-4325-4294-A503-1A113B92EB67}" srcId="{6092E5E8-1472-4A86-B3B3-5136935A859A}" destId="{FACC0885-2838-4F98-B34D-726F011C7ED7}" srcOrd="0" destOrd="0" parTransId="{F311A304-0056-4B7B-B186-3C61C91628D0}" sibTransId="{949D1F5F-84D7-4DA5-9414-835E897B2B84}"/>
    <dgm:cxn modelId="{85BCF078-F971-44ED-8513-4C2BCBBF5D6F}" type="presOf" srcId="{D50BE0B0-A821-4AC5-841F-F544670715F6}" destId="{8BAD4D30-E592-4326-8E13-C2462098961B}" srcOrd="0" destOrd="0" presId="urn:microsoft.com/office/officeart/2005/8/layout/default"/>
    <dgm:cxn modelId="{F9C63A7C-CC40-475D-ACF5-622C651B53AE}" type="presOf" srcId="{FACC0885-2838-4F98-B34D-726F011C7ED7}" destId="{52E966FA-05B5-4933-83E5-47F2E2A1B494}" srcOrd="0" destOrd="0" presId="urn:microsoft.com/office/officeart/2005/8/layout/default"/>
    <dgm:cxn modelId="{D85FB198-EF8E-4EE3-B6C2-1661DC2A193B}" type="presOf" srcId="{6092E5E8-1472-4A86-B3B3-5136935A859A}" destId="{95C4BC89-906D-4ABB-AACF-AA2806687CA2}" srcOrd="0" destOrd="0" presId="urn:microsoft.com/office/officeart/2005/8/layout/default"/>
    <dgm:cxn modelId="{8CC119B9-6CB0-4243-BED2-7789C95EC364}" type="presOf" srcId="{F3304BF8-8802-44EA-86E5-8DE1CBAACBC8}" destId="{F71AACFA-952A-45A0-97D1-1AE129815C3C}" srcOrd="0" destOrd="0" presId="urn:microsoft.com/office/officeart/2005/8/layout/default"/>
    <dgm:cxn modelId="{A6931ED2-3E8C-4FC8-99F2-2ACA744E9D3A}" srcId="{6092E5E8-1472-4A86-B3B3-5136935A859A}" destId="{F3304BF8-8802-44EA-86E5-8DE1CBAACBC8}" srcOrd="1" destOrd="0" parTransId="{EBA646BE-9345-4C0A-A434-5F17431C4F3F}" sibTransId="{2E15F9E7-5B7E-46DE-97CA-6296F1F9DCD4}"/>
    <dgm:cxn modelId="{F0A8D7D2-7908-4EC7-B517-FFC08E65D28A}" type="presOf" srcId="{8F59A950-6FB0-424D-B9A2-E536CB1A3CD5}" destId="{879B01FE-DABF-40A8-973D-EE74AD31D07B}" srcOrd="0" destOrd="0" presId="urn:microsoft.com/office/officeart/2005/8/layout/default"/>
    <dgm:cxn modelId="{007C98D4-AA8B-4CB3-B8B6-404423E6D0AA}" srcId="{6092E5E8-1472-4A86-B3B3-5136935A859A}" destId="{D50BE0B0-A821-4AC5-841F-F544670715F6}" srcOrd="5" destOrd="0" parTransId="{09542458-D020-4F90-8C93-B0B0B351847E}" sibTransId="{38B6825B-3B5B-402A-A6B9-9AAF2792A7E1}"/>
    <dgm:cxn modelId="{74ABAFD8-48FE-4027-B9DF-203CD45D7673}" srcId="{6092E5E8-1472-4A86-B3B3-5136935A859A}" destId="{C1AA4C1F-89B2-45B8-89C7-0DF2A3188005}" srcOrd="3" destOrd="0" parTransId="{882E96BA-7292-484D-A2F5-52ECDBB1F1DA}" sibTransId="{7EAB7FA9-7724-471B-86B2-8B27F7037312}"/>
    <dgm:cxn modelId="{FD4BE2F9-CFF8-4F01-8A81-0D430A4F9944}" srcId="{6092E5E8-1472-4A86-B3B3-5136935A859A}" destId="{8F59A950-6FB0-424D-B9A2-E536CB1A3CD5}" srcOrd="2" destOrd="0" parTransId="{F4B9B367-9966-4435-906C-F5036F6CC0B6}" sibTransId="{54A3A579-3B1B-48A1-BDEE-7C23218534C5}"/>
    <dgm:cxn modelId="{5E7878F8-0135-4138-BD45-EE9B600338F0}" type="presParOf" srcId="{95C4BC89-906D-4ABB-AACF-AA2806687CA2}" destId="{52E966FA-05B5-4933-83E5-47F2E2A1B494}" srcOrd="0" destOrd="0" presId="urn:microsoft.com/office/officeart/2005/8/layout/default"/>
    <dgm:cxn modelId="{23F3F28E-40C4-435A-B188-3D2F89F8225F}" type="presParOf" srcId="{95C4BC89-906D-4ABB-AACF-AA2806687CA2}" destId="{F4F090FD-C808-4193-B8F7-4D2716737AE2}" srcOrd="1" destOrd="0" presId="urn:microsoft.com/office/officeart/2005/8/layout/default"/>
    <dgm:cxn modelId="{8D4248EE-1DD4-454B-81B2-E4423EEF4C26}" type="presParOf" srcId="{95C4BC89-906D-4ABB-AACF-AA2806687CA2}" destId="{F71AACFA-952A-45A0-97D1-1AE129815C3C}" srcOrd="2" destOrd="0" presId="urn:microsoft.com/office/officeart/2005/8/layout/default"/>
    <dgm:cxn modelId="{33645DFA-46A9-42F2-AA46-DEF477CE5A3F}" type="presParOf" srcId="{95C4BC89-906D-4ABB-AACF-AA2806687CA2}" destId="{B941DD0E-831F-44D1-B2D5-1D6E9F48DC74}" srcOrd="3" destOrd="0" presId="urn:microsoft.com/office/officeart/2005/8/layout/default"/>
    <dgm:cxn modelId="{4F126CE0-F512-4821-861C-6E70477701EE}" type="presParOf" srcId="{95C4BC89-906D-4ABB-AACF-AA2806687CA2}" destId="{879B01FE-DABF-40A8-973D-EE74AD31D07B}" srcOrd="4" destOrd="0" presId="urn:microsoft.com/office/officeart/2005/8/layout/default"/>
    <dgm:cxn modelId="{289AA56F-C703-4390-8385-A2F60EA04465}" type="presParOf" srcId="{95C4BC89-906D-4ABB-AACF-AA2806687CA2}" destId="{0BE3551E-84C1-42DD-8272-9C1271CFD713}" srcOrd="5" destOrd="0" presId="urn:microsoft.com/office/officeart/2005/8/layout/default"/>
    <dgm:cxn modelId="{D19F4674-1630-4F60-8C9A-79187AFDAD1A}" type="presParOf" srcId="{95C4BC89-906D-4ABB-AACF-AA2806687CA2}" destId="{27750739-D446-4D5D-8CD6-C4B65F49066F}" srcOrd="6" destOrd="0" presId="urn:microsoft.com/office/officeart/2005/8/layout/default"/>
    <dgm:cxn modelId="{F157709E-E277-473E-ABD3-FB223B73D477}" type="presParOf" srcId="{95C4BC89-906D-4ABB-AACF-AA2806687CA2}" destId="{C959CEEC-3D9D-4DEC-A53F-599D87D3EE8D}" srcOrd="7" destOrd="0" presId="urn:microsoft.com/office/officeart/2005/8/layout/default"/>
    <dgm:cxn modelId="{1BECE030-CF49-4A62-8520-A0C6E41A3ABE}" type="presParOf" srcId="{95C4BC89-906D-4ABB-AACF-AA2806687CA2}" destId="{F91885DE-E401-463C-9CD9-6D9EC832FCB1}" srcOrd="8" destOrd="0" presId="urn:microsoft.com/office/officeart/2005/8/layout/default"/>
    <dgm:cxn modelId="{74CBD9E3-B622-489D-A5CB-8915142E5A00}" type="presParOf" srcId="{95C4BC89-906D-4ABB-AACF-AA2806687CA2}" destId="{D83EFCA9-E0A6-4609-B410-9C0ECDE53AB3}" srcOrd="9" destOrd="0" presId="urn:microsoft.com/office/officeart/2005/8/layout/default"/>
    <dgm:cxn modelId="{ABC8CCB8-7080-4F0C-BFD9-8EF5D6C60A51}" type="presParOf" srcId="{95C4BC89-906D-4ABB-AACF-AA2806687CA2}" destId="{8BAD4D30-E592-4326-8E13-C2462098961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9D6E0-4928-47B3-BC59-5281B8039FB2}">
      <dsp:nvSpPr>
        <dsp:cNvPr id="0" name=""/>
        <dsp:cNvSpPr/>
      </dsp:nvSpPr>
      <dsp:spPr>
        <a:xfrm>
          <a:off x="-5518656" y="-844929"/>
          <a:ext cx="6570842" cy="6570842"/>
        </a:xfrm>
        <a:prstGeom prst="blockArc">
          <a:avLst>
            <a:gd name="adj1" fmla="val 18900000"/>
            <a:gd name="adj2" fmla="val 2700000"/>
            <a:gd name="adj3" fmla="val 329"/>
          </a:avLst>
        </a:pr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6015C0-5875-456E-BEF0-88CC036B01CF}">
      <dsp:nvSpPr>
        <dsp:cNvPr id="0" name=""/>
        <dsp:cNvSpPr/>
      </dsp:nvSpPr>
      <dsp:spPr>
        <a:xfrm>
          <a:off x="460032" y="304963"/>
          <a:ext cx="9897424" cy="610318"/>
        </a:xfrm>
        <a:prstGeom prst="rect">
          <a:avLst/>
        </a:prstGeom>
        <a:solidFill>
          <a:srgbClr val="742B7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44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baseline="0" dirty="0">
              <a:latin typeface="Trebuchet MS" panose="020B0603020202020204" pitchFamily="34" charset="0"/>
            </a:rPr>
            <a:t>Important to ensure that parents involved in the initial set up had good scaffolding around them</a:t>
          </a:r>
          <a:endParaRPr lang="en-US" sz="1600" kern="1200" baseline="0" dirty="0">
            <a:latin typeface="Trebuchet MS" panose="020B0603020202020204" pitchFamily="34" charset="0"/>
          </a:endParaRPr>
        </a:p>
      </dsp:txBody>
      <dsp:txXfrm>
        <a:off x="460032" y="304963"/>
        <a:ext cx="9897424" cy="610318"/>
      </dsp:txXfrm>
    </dsp:sp>
    <dsp:sp modelId="{3639E5B2-776E-495B-AFEE-1D42BD19DC0B}">
      <dsp:nvSpPr>
        <dsp:cNvPr id="0" name=""/>
        <dsp:cNvSpPr/>
      </dsp:nvSpPr>
      <dsp:spPr>
        <a:xfrm>
          <a:off x="78583" y="228674"/>
          <a:ext cx="762897" cy="76289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C186E5-35B8-4845-AF37-AA7260E5298C}">
      <dsp:nvSpPr>
        <dsp:cNvPr id="0" name=""/>
        <dsp:cNvSpPr/>
      </dsp:nvSpPr>
      <dsp:spPr>
        <a:xfrm>
          <a:off x="897368" y="1220148"/>
          <a:ext cx="9460088" cy="610318"/>
        </a:xfrm>
        <a:prstGeom prst="rect">
          <a:avLst/>
        </a:prstGeom>
        <a:solidFill>
          <a:srgbClr val="E0217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44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baseline="0" dirty="0">
              <a:latin typeface="Trebuchet MS" panose="020B0603020202020204" pitchFamily="34" charset="0"/>
            </a:rPr>
            <a:t>Where needed, visits to each parent </a:t>
          </a:r>
          <a:endParaRPr lang="en-US" sz="1600" kern="1200" baseline="0" dirty="0">
            <a:latin typeface="Trebuchet MS" panose="020B0603020202020204" pitchFamily="34" charset="0"/>
          </a:endParaRPr>
        </a:p>
      </dsp:txBody>
      <dsp:txXfrm>
        <a:off x="897368" y="1220148"/>
        <a:ext cx="9460088" cy="610318"/>
      </dsp:txXfrm>
    </dsp:sp>
    <dsp:sp modelId="{99CD1D5D-E36B-4F26-88DE-2A4AFD5F0DFA}">
      <dsp:nvSpPr>
        <dsp:cNvPr id="0" name=""/>
        <dsp:cNvSpPr/>
      </dsp:nvSpPr>
      <dsp:spPr>
        <a:xfrm>
          <a:off x="515919" y="1143858"/>
          <a:ext cx="762897" cy="762897"/>
        </a:xfrm>
        <a:prstGeom prst="ellipse">
          <a:avLst/>
        </a:prstGeom>
        <a:solidFill>
          <a:schemeClr val="lt1">
            <a:hueOff val="0"/>
            <a:satOff val="0"/>
            <a:lumOff val="0"/>
            <a:alphaOff val="0"/>
          </a:schemeClr>
        </a:solidFill>
        <a:ln w="19050" cap="flat" cmpd="sng" algn="ctr">
          <a:solidFill>
            <a:schemeClr val="accent2">
              <a:hueOff val="-2061826"/>
              <a:satOff val="6127"/>
              <a:lumOff val="-12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2174D8-7233-4105-B696-5A230CA26427}">
      <dsp:nvSpPr>
        <dsp:cNvPr id="0" name=""/>
        <dsp:cNvSpPr/>
      </dsp:nvSpPr>
      <dsp:spPr>
        <a:xfrm>
          <a:off x="1031595" y="2135332"/>
          <a:ext cx="9325861" cy="610318"/>
        </a:xfrm>
        <a:prstGeom prst="rect">
          <a:avLst/>
        </a:prstGeom>
        <a:solidFill>
          <a:srgbClr val="00AAE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44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baseline="0" dirty="0">
              <a:latin typeface="Trebuchet MS" panose="020B0603020202020204" pitchFamily="34" charset="0"/>
            </a:rPr>
            <a:t>Be clear about what the forum can and can’t do</a:t>
          </a:r>
          <a:endParaRPr lang="en-US" sz="1600" kern="1200" baseline="0" dirty="0">
            <a:latin typeface="Trebuchet MS" panose="020B0603020202020204" pitchFamily="34" charset="0"/>
          </a:endParaRPr>
        </a:p>
      </dsp:txBody>
      <dsp:txXfrm>
        <a:off x="1031595" y="2135332"/>
        <a:ext cx="9325861" cy="610318"/>
      </dsp:txXfrm>
    </dsp:sp>
    <dsp:sp modelId="{0D852178-DAA4-4276-883C-1A01C16C4F7F}">
      <dsp:nvSpPr>
        <dsp:cNvPr id="0" name=""/>
        <dsp:cNvSpPr/>
      </dsp:nvSpPr>
      <dsp:spPr>
        <a:xfrm>
          <a:off x="650146" y="2059043"/>
          <a:ext cx="762897" cy="762897"/>
        </a:xfrm>
        <a:prstGeom prst="ellipse">
          <a:avLst/>
        </a:prstGeom>
        <a:solidFill>
          <a:schemeClr val="lt1">
            <a:hueOff val="0"/>
            <a:satOff val="0"/>
            <a:lumOff val="0"/>
            <a:alphaOff val="0"/>
          </a:schemeClr>
        </a:solidFill>
        <a:ln w="19050" cap="flat" cmpd="sng" algn="ctr">
          <a:solidFill>
            <a:schemeClr val="accent2">
              <a:hueOff val="-4123653"/>
              <a:satOff val="12253"/>
              <a:lumOff val="-25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39B2B5-A725-493C-A73C-06AD14AD2C4F}">
      <dsp:nvSpPr>
        <dsp:cNvPr id="0" name=""/>
        <dsp:cNvSpPr/>
      </dsp:nvSpPr>
      <dsp:spPr>
        <a:xfrm>
          <a:off x="897368" y="3050517"/>
          <a:ext cx="9460088" cy="610318"/>
        </a:xfrm>
        <a:prstGeom prst="rect">
          <a:avLst/>
        </a:prstGeom>
        <a:solidFill>
          <a:srgbClr val="742B7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440" tIns="40640" rIns="40640" bIns="40640" numCol="1" spcCol="1270" anchor="ctr" anchorCtr="0">
          <a:noAutofit/>
        </a:bodyPr>
        <a:lstStyle/>
        <a:p>
          <a:pPr marL="0" lvl="0" indent="0" algn="l" defTabSz="711200">
            <a:lnSpc>
              <a:spcPct val="90000"/>
            </a:lnSpc>
            <a:spcBef>
              <a:spcPct val="0"/>
            </a:spcBef>
            <a:spcAft>
              <a:spcPct val="35000"/>
            </a:spcAft>
            <a:buNone/>
          </a:pPr>
          <a:endParaRPr lang="en-GB" sz="1600" kern="1200" baseline="0" dirty="0"/>
        </a:p>
        <a:p>
          <a:pPr marL="0" lvl="0" indent="0" algn="l" defTabSz="711200">
            <a:lnSpc>
              <a:spcPct val="90000"/>
            </a:lnSpc>
            <a:spcBef>
              <a:spcPct val="0"/>
            </a:spcBef>
            <a:spcAft>
              <a:spcPct val="35000"/>
            </a:spcAft>
            <a:buNone/>
          </a:pPr>
          <a:r>
            <a:rPr lang="en-GB" sz="1400" kern="1200" baseline="0" dirty="0">
              <a:latin typeface="Trebuchet MS" panose="020B0603020202020204" pitchFamily="34" charset="0"/>
            </a:rPr>
            <a:t>When asked to give views on a specific piece of work/practice, important that it’s clear how it will be communicated back as to how these have/haven’t been incorporated, if they haven’t then an explanation as to why.</a:t>
          </a:r>
        </a:p>
        <a:p>
          <a:pPr marL="0" lvl="0" indent="0" algn="l" defTabSz="711200">
            <a:lnSpc>
              <a:spcPct val="90000"/>
            </a:lnSpc>
            <a:spcBef>
              <a:spcPct val="0"/>
            </a:spcBef>
            <a:spcAft>
              <a:spcPct val="35000"/>
            </a:spcAft>
            <a:buNone/>
          </a:pPr>
          <a:endParaRPr lang="en-US" sz="1600" kern="1200" baseline="0" dirty="0"/>
        </a:p>
      </dsp:txBody>
      <dsp:txXfrm>
        <a:off x="897368" y="3050517"/>
        <a:ext cx="9460088" cy="610318"/>
      </dsp:txXfrm>
    </dsp:sp>
    <dsp:sp modelId="{82F11FB9-470E-45FE-ACCA-D3AC6E3FD4BA}">
      <dsp:nvSpPr>
        <dsp:cNvPr id="0" name=""/>
        <dsp:cNvSpPr/>
      </dsp:nvSpPr>
      <dsp:spPr>
        <a:xfrm>
          <a:off x="515919" y="2974227"/>
          <a:ext cx="762897" cy="762897"/>
        </a:xfrm>
        <a:prstGeom prst="ellipse">
          <a:avLst/>
        </a:prstGeom>
        <a:solidFill>
          <a:schemeClr val="lt1">
            <a:hueOff val="0"/>
            <a:satOff val="0"/>
            <a:lumOff val="0"/>
            <a:alphaOff val="0"/>
          </a:schemeClr>
        </a:solidFill>
        <a:ln w="19050" cap="flat" cmpd="sng" algn="ctr">
          <a:solidFill>
            <a:schemeClr val="accent2">
              <a:hueOff val="-6185479"/>
              <a:satOff val="18380"/>
              <a:lumOff val="-3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42E131-B6DC-420A-B0FB-37239C1D11A6}">
      <dsp:nvSpPr>
        <dsp:cNvPr id="0" name=""/>
        <dsp:cNvSpPr/>
      </dsp:nvSpPr>
      <dsp:spPr>
        <a:xfrm>
          <a:off x="460032" y="3965701"/>
          <a:ext cx="9897424" cy="610318"/>
        </a:xfrm>
        <a:prstGeom prst="rect">
          <a:avLst/>
        </a:prstGeom>
        <a:solidFill>
          <a:srgbClr val="E0217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44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baseline="0" dirty="0">
              <a:latin typeface="Trebuchet MS" panose="020B0603020202020204" pitchFamily="34" charset="0"/>
            </a:rPr>
            <a:t>Parent led – even when I have an agenda, if that isn’t right on the day we meet then we don’t follow it!</a:t>
          </a:r>
          <a:endParaRPr lang="en-US" sz="1600" kern="1200" baseline="0" dirty="0">
            <a:latin typeface="Trebuchet MS" panose="020B0603020202020204" pitchFamily="34" charset="0"/>
          </a:endParaRPr>
        </a:p>
      </dsp:txBody>
      <dsp:txXfrm>
        <a:off x="460032" y="3965701"/>
        <a:ext cx="9897424" cy="610318"/>
      </dsp:txXfrm>
    </dsp:sp>
    <dsp:sp modelId="{F4637C6A-13B4-4F94-9535-C151598913B6}">
      <dsp:nvSpPr>
        <dsp:cNvPr id="0" name=""/>
        <dsp:cNvSpPr/>
      </dsp:nvSpPr>
      <dsp:spPr>
        <a:xfrm>
          <a:off x="78583" y="3889412"/>
          <a:ext cx="762897" cy="762897"/>
        </a:xfrm>
        <a:prstGeom prst="ellipse">
          <a:avLst/>
        </a:prstGeom>
        <a:solidFill>
          <a:schemeClr val="lt1">
            <a:hueOff val="0"/>
            <a:satOff val="0"/>
            <a:lumOff val="0"/>
            <a:alphaOff val="0"/>
          </a:schemeClr>
        </a:solidFill>
        <a:ln w="19050" cap="flat" cmpd="sng" algn="ctr">
          <a:solidFill>
            <a:schemeClr val="accent2">
              <a:hueOff val="-8247306"/>
              <a:satOff val="24507"/>
              <a:lumOff val="-509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966FA-05B5-4933-83E5-47F2E2A1B494}">
      <dsp:nvSpPr>
        <dsp:cNvPr id="0" name=""/>
        <dsp:cNvSpPr/>
      </dsp:nvSpPr>
      <dsp:spPr>
        <a:xfrm>
          <a:off x="0" y="285515"/>
          <a:ext cx="3065034" cy="1839020"/>
        </a:xfrm>
        <a:prstGeom prst="rect">
          <a:avLst/>
        </a:prstGeom>
        <a:solidFill>
          <a:srgbClr val="742B7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rebuchet MS" panose="020B0603020202020204" pitchFamily="34" charset="0"/>
            </a:rPr>
            <a:t>Supporting one another! </a:t>
          </a:r>
          <a:endParaRPr lang="en-US" sz="2000" kern="1200" dirty="0">
            <a:latin typeface="Trebuchet MS" panose="020B0603020202020204" pitchFamily="34" charset="0"/>
          </a:endParaRPr>
        </a:p>
      </dsp:txBody>
      <dsp:txXfrm>
        <a:off x="0" y="285515"/>
        <a:ext cx="3065034" cy="1839020"/>
      </dsp:txXfrm>
    </dsp:sp>
    <dsp:sp modelId="{F71AACFA-952A-45A0-97D1-1AE129815C3C}">
      <dsp:nvSpPr>
        <dsp:cNvPr id="0" name=""/>
        <dsp:cNvSpPr/>
      </dsp:nvSpPr>
      <dsp:spPr>
        <a:xfrm>
          <a:off x="3371537" y="285515"/>
          <a:ext cx="3065034" cy="1839020"/>
        </a:xfrm>
        <a:prstGeom prst="rect">
          <a:avLst/>
        </a:prstGeom>
        <a:solidFill>
          <a:srgbClr val="E0217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rebuchet MS" panose="020B0603020202020204" pitchFamily="34" charset="0"/>
            </a:rPr>
            <a:t>Consulting on East Sussex Family First – currently focused on the new Single Assessment.</a:t>
          </a:r>
          <a:endParaRPr lang="en-US" sz="2000" kern="1200" dirty="0">
            <a:latin typeface="Trebuchet MS" panose="020B0603020202020204" pitchFamily="34" charset="0"/>
          </a:endParaRPr>
        </a:p>
      </dsp:txBody>
      <dsp:txXfrm>
        <a:off x="3371537" y="285515"/>
        <a:ext cx="3065034" cy="1839020"/>
      </dsp:txXfrm>
    </dsp:sp>
    <dsp:sp modelId="{879B01FE-DABF-40A8-973D-EE74AD31D07B}">
      <dsp:nvSpPr>
        <dsp:cNvPr id="0" name=""/>
        <dsp:cNvSpPr/>
      </dsp:nvSpPr>
      <dsp:spPr>
        <a:xfrm>
          <a:off x="6743075" y="285515"/>
          <a:ext cx="3065034" cy="1839020"/>
        </a:xfrm>
        <a:prstGeom prst="rect">
          <a:avLst/>
        </a:prstGeom>
        <a:solidFill>
          <a:srgbClr val="00AAE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rebuchet MS" panose="020B0603020202020204" pitchFamily="34" charset="0"/>
            </a:rPr>
            <a:t>Co-production of World Social Work Day Event.</a:t>
          </a:r>
          <a:endParaRPr lang="en-US" sz="2000" kern="1200" dirty="0">
            <a:latin typeface="Trebuchet MS" panose="020B0603020202020204" pitchFamily="34" charset="0"/>
          </a:endParaRPr>
        </a:p>
      </dsp:txBody>
      <dsp:txXfrm>
        <a:off x="6743075" y="285515"/>
        <a:ext cx="3065034" cy="1839020"/>
      </dsp:txXfrm>
    </dsp:sp>
    <dsp:sp modelId="{27750739-D446-4D5D-8CD6-C4B65F49066F}">
      <dsp:nvSpPr>
        <dsp:cNvPr id="0" name=""/>
        <dsp:cNvSpPr/>
      </dsp:nvSpPr>
      <dsp:spPr>
        <a:xfrm>
          <a:off x="0" y="2431039"/>
          <a:ext cx="3065034" cy="1839020"/>
        </a:xfrm>
        <a:prstGeom prst="rect">
          <a:avLst/>
        </a:prstGeom>
        <a:solidFill>
          <a:srgbClr val="00AAE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rebuchet MS" panose="020B0603020202020204" pitchFamily="34" charset="0"/>
            </a:rPr>
            <a:t>Setting up regular coffee mornings for parents in East Sussex who are working/have worked with Children’s Social Care.</a:t>
          </a:r>
          <a:endParaRPr lang="en-US" sz="2000" kern="1200" dirty="0">
            <a:latin typeface="Trebuchet MS" panose="020B0603020202020204" pitchFamily="34" charset="0"/>
          </a:endParaRPr>
        </a:p>
      </dsp:txBody>
      <dsp:txXfrm>
        <a:off x="0" y="2431039"/>
        <a:ext cx="3065034" cy="1839020"/>
      </dsp:txXfrm>
    </dsp:sp>
    <dsp:sp modelId="{F91885DE-E401-463C-9CD9-6D9EC832FCB1}">
      <dsp:nvSpPr>
        <dsp:cNvPr id="0" name=""/>
        <dsp:cNvSpPr/>
      </dsp:nvSpPr>
      <dsp:spPr>
        <a:xfrm>
          <a:off x="3371537" y="2431039"/>
          <a:ext cx="3065034" cy="1839020"/>
        </a:xfrm>
        <a:prstGeom prst="rect">
          <a:avLst/>
        </a:prstGeom>
        <a:solidFill>
          <a:srgbClr val="742B7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rebuchet MS" panose="020B0603020202020204" pitchFamily="34" charset="0"/>
            </a:rPr>
            <a:t>Co-production of new communication books for Family Time Service.</a:t>
          </a:r>
          <a:endParaRPr lang="en-US" sz="2000" kern="1200" dirty="0">
            <a:latin typeface="Trebuchet MS" panose="020B0603020202020204" pitchFamily="34" charset="0"/>
          </a:endParaRPr>
        </a:p>
      </dsp:txBody>
      <dsp:txXfrm>
        <a:off x="3371537" y="2431039"/>
        <a:ext cx="3065034" cy="1839020"/>
      </dsp:txXfrm>
    </dsp:sp>
    <dsp:sp modelId="{8BAD4D30-E592-4326-8E13-C2462098961B}">
      <dsp:nvSpPr>
        <dsp:cNvPr id="0" name=""/>
        <dsp:cNvSpPr/>
      </dsp:nvSpPr>
      <dsp:spPr>
        <a:xfrm>
          <a:off x="6743075" y="2431039"/>
          <a:ext cx="3065034" cy="1839020"/>
        </a:xfrm>
        <a:prstGeom prst="rect">
          <a:avLst/>
        </a:prstGeom>
        <a:solidFill>
          <a:srgbClr val="E0217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rebuchet MS" panose="020B0603020202020204" pitchFamily="34" charset="0"/>
            </a:rPr>
            <a:t>Working towards our ambition to have a parent mentoring programme in East Sussex.</a:t>
          </a:r>
          <a:endParaRPr lang="en-US" sz="2000" kern="1200" dirty="0">
            <a:latin typeface="Trebuchet MS" panose="020B0603020202020204" pitchFamily="34" charset="0"/>
          </a:endParaRPr>
        </a:p>
      </dsp:txBody>
      <dsp:txXfrm>
        <a:off x="6743075" y="2431039"/>
        <a:ext cx="3065034" cy="18390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285A5-2955-40CA-80F3-060CADD66A5B}" type="datetimeFigureOut">
              <a:rPr lang="en-GB" smtClean="0"/>
              <a:t>31/03/2026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AEC09-D800-4431-8311-EB14B6D7D396}" type="slidenum">
              <a:rPr lang="en-GB" smtClean="0"/>
              <a:t>‹#›</a:t>
            </a:fld>
            <a:endParaRPr lang="en-GB"/>
          </a:p>
        </p:txBody>
      </p:sp>
    </p:spTree>
    <p:extLst>
      <p:ext uri="{BB962C8B-B14F-4D97-AF65-F5344CB8AC3E}">
        <p14:creationId xmlns:p14="http://schemas.microsoft.com/office/powerpoint/2010/main" val="81716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CAEC09-D800-4431-8311-EB14B6D7D396}" type="slidenum">
              <a:rPr lang="en-GB" smtClean="0"/>
              <a:t>1</a:t>
            </a:fld>
            <a:endParaRPr lang="en-GB"/>
          </a:p>
        </p:txBody>
      </p:sp>
    </p:spTree>
    <p:extLst>
      <p:ext uri="{BB962C8B-B14F-4D97-AF65-F5344CB8AC3E}">
        <p14:creationId xmlns:p14="http://schemas.microsoft.com/office/powerpoint/2010/main" val="416151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CAEC09-D800-4431-8311-EB14B6D7D396}" type="slidenum">
              <a:rPr lang="en-GB" smtClean="0"/>
              <a:t>2</a:t>
            </a:fld>
            <a:endParaRPr lang="en-GB"/>
          </a:p>
        </p:txBody>
      </p:sp>
    </p:spTree>
    <p:extLst>
      <p:ext uri="{BB962C8B-B14F-4D97-AF65-F5344CB8AC3E}">
        <p14:creationId xmlns:p14="http://schemas.microsoft.com/office/powerpoint/2010/main" val="422558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a:solidFill>
                <a:srgbClr val="000000"/>
              </a:solidFill>
              <a:latin typeface="Univers Next Pro Light"/>
            </a:endParaRPr>
          </a:p>
          <a:p>
            <a:pPr algn="l"/>
            <a:r>
              <a:rPr lang="en-GB" sz="2800" b="0" i="0">
                <a:solidFill>
                  <a:srgbClr val="1E1E1E"/>
                </a:solidFill>
                <a:effectLst/>
                <a:latin typeface="Roboto" panose="02000000000000000000" pitchFamily="2" charset="0"/>
              </a:rPr>
              <a:t>The Lundy Model, developed by Professor Laura Lundy at Queens University Belfast in 2007 helps us understand the conditions that need to be present, if we are to deliver on Article 12 of the CRC with transparency and integrity.</a:t>
            </a:r>
          </a:p>
          <a:p>
            <a:pPr algn="l"/>
            <a:r>
              <a:rPr lang="en-GB" sz="2800" b="0" i="0">
                <a:solidFill>
                  <a:srgbClr val="1E1E1E"/>
                </a:solidFill>
                <a:effectLst/>
                <a:latin typeface="Roboto" panose="02000000000000000000" pitchFamily="2" charset="0"/>
              </a:rPr>
              <a:t>The model clearly sets out four criteria that must be fulfilled to help inform understanding of participation and support improvements in practice. The concepts within the Lundy Model are interrelated and do more than identify strength and weaknesses in practice, they can help improve it. Each of the four elements must be considered, in order. If any one of the elements is missed out, it undermines the process itself and will impact the final outcome.</a:t>
            </a:r>
          </a:p>
          <a:p>
            <a:pPr algn="l"/>
            <a:endParaRPr lang="en-GB" sz="1800" b="0" i="0" u="none" strike="noStrike" baseline="0">
              <a:solidFill>
                <a:srgbClr val="000000"/>
              </a:solidFill>
              <a:latin typeface="Univers Next Pro Light"/>
            </a:endParaRPr>
          </a:p>
          <a:p>
            <a:pPr marL="0" indent="0">
              <a:buFont typeface="Arial" panose="020B0604020202020204" pitchFamily="34" charset="0"/>
              <a:buNone/>
            </a:pPr>
            <a:r>
              <a:rPr lang="en-GB" sz="1800" b="1" i="0" u="none" strike="noStrike" baseline="0">
                <a:solidFill>
                  <a:srgbClr val="000000"/>
                </a:solidFill>
                <a:latin typeface="Univers Next Pro Light"/>
              </a:rPr>
              <a:t>Tips </a:t>
            </a:r>
          </a:p>
          <a:p>
            <a:pPr marL="0" indent="0">
              <a:buFont typeface="Arial" panose="020B0604020202020204" pitchFamily="34" charset="0"/>
              <a:buNone/>
            </a:pPr>
            <a:endParaRPr lang="en-GB" sz="1800" b="1" i="0" u="none" strike="noStrike" baseline="0">
              <a:solidFill>
                <a:srgbClr val="000000"/>
              </a:solidFill>
              <a:latin typeface="Univers Next Pro Light"/>
            </a:endParaRPr>
          </a:p>
          <a:p>
            <a:pPr marL="0" indent="0">
              <a:buFont typeface="Arial" panose="020B0604020202020204" pitchFamily="34" charset="0"/>
              <a:buNone/>
            </a:pPr>
            <a:r>
              <a:rPr lang="en-GB" sz="1800" b="1" i="0" u="none" strike="noStrike" baseline="0">
                <a:solidFill>
                  <a:srgbClr val="000000"/>
                </a:solidFill>
                <a:latin typeface="Univers Next Pro Light"/>
              </a:rPr>
              <a:t>Always link to Article 12 </a:t>
            </a:r>
            <a:r>
              <a:rPr lang="en-GB" sz="1800" b="0" i="0" u="none" strike="noStrike" baseline="0">
                <a:solidFill>
                  <a:srgbClr val="000000"/>
                </a:solidFill>
                <a:latin typeface="Univers Next Pro Light"/>
              </a:rPr>
              <a:t>when speaking of any form of pupil engagement/voice/participation and be sure to reference it as a right. </a:t>
            </a: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You said – We did … and beyond</a:t>
            </a:r>
            <a:r>
              <a:rPr lang="en-GB" sz="1800" b="0" i="0" u="none" strike="noStrike" baseline="0">
                <a:solidFill>
                  <a:srgbClr val="000000"/>
                </a:solidFill>
                <a:latin typeface="Univers Next Pro Light"/>
              </a:rPr>
              <a:t>: Close the feedback loop! </a:t>
            </a: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Mind the gap! </a:t>
            </a:r>
            <a:r>
              <a:rPr lang="en-GB" sz="1800" b="0" i="0" u="none" strike="noStrike" baseline="0">
                <a:solidFill>
                  <a:srgbClr val="000000"/>
                </a:solidFill>
                <a:latin typeface="Univers Next Pro Light"/>
              </a:rPr>
              <a:t>– Adult perception/Pupil view </a:t>
            </a: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Do adults ‘get it’? </a:t>
            </a:r>
            <a:r>
              <a:rPr lang="en-GB" sz="1800" b="0" i="0" u="none" strike="noStrike" baseline="0">
                <a:solidFill>
                  <a:srgbClr val="000000"/>
                </a:solidFill>
                <a:latin typeface="Univers Next Pro Light"/>
              </a:rPr>
              <a:t>Adults are typically the people who currently hold most of the ‘power’ in school, so it’s essential for them to see the benefit of empowering pupils if it is to work successfully. </a:t>
            </a: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Pupils evaluate present practice </a:t>
            </a:r>
            <a:endParaRPr lang="en-GB" sz="1800" b="0" i="0" u="none" strike="noStrike" baseline="0">
              <a:solidFill>
                <a:srgbClr val="000000"/>
              </a:solidFill>
              <a:latin typeface="Univers Next Pro Light"/>
            </a:endParaRP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Invest </a:t>
            </a:r>
            <a:r>
              <a:rPr lang="en-GB" sz="1800" b="0" i="0" u="none" strike="noStrike" baseline="0">
                <a:solidFill>
                  <a:srgbClr val="000000"/>
                </a:solidFill>
                <a:latin typeface="Univers Next Pro Light"/>
              </a:rPr>
              <a:t>– Resources, definitely time and maybe money, will be needed. Use the Lundy model to figure out what’s required. </a:t>
            </a: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Beyond the Council </a:t>
            </a:r>
            <a:r>
              <a:rPr lang="en-GB" sz="1800" b="0" i="0" u="none" strike="noStrike" baseline="0">
                <a:solidFill>
                  <a:srgbClr val="000000"/>
                </a:solidFill>
                <a:latin typeface="Univers Next Pro Light"/>
              </a:rPr>
              <a:t>– Don’t rely on a single ‘voice’ mechanism, the goal isn’t to tick the box, it’s to create a culture of collaboration. </a:t>
            </a: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Training </a:t>
            </a:r>
            <a:r>
              <a:rPr lang="en-GB" sz="1800" b="0" i="0" u="none" strike="noStrike" baseline="0">
                <a:solidFill>
                  <a:srgbClr val="000000"/>
                </a:solidFill>
                <a:latin typeface="Univers Next Pro Light"/>
              </a:rPr>
              <a:t>– For adults and pupils </a:t>
            </a: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Inclusivity audit regarding participation </a:t>
            </a:r>
            <a:r>
              <a:rPr lang="en-GB" sz="1800" b="0" i="0" u="none" strike="noStrike" baseline="0">
                <a:solidFill>
                  <a:srgbClr val="000000"/>
                </a:solidFill>
                <a:latin typeface="Univers Next Pro Light"/>
              </a:rPr>
              <a:t>– Every child has the right to share their views, so think about equity. </a:t>
            </a: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Learning to listen </a:t>
            </a:r>
            <a:r>
              <a:rPr lang="en-GB" sz="1800" b="0" i="0" u="none" strike="noStrike" baseline="0">
                <a:solidFill>
                  <a:srgbClr val="000000"/>
                </a:solidFill>
                <a:latin typeface="Univers Next Pro Light"/>
              </a:rPr>
              <a:t>– staff training need? </a:t>
            </a: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So what? </a:t>
            </a:r>
            <a:r>
              <a:rPr lang="en-GB" sz="1800" b="0" i="0" u="none" strike="noStrike" baseline="0">
                <a:solidFill>
                  <a:srgbClr val="000000"/>
                </a:solidFill>
                <a:latin typeface="Univers Next Pro Light"/>
              </a:rPr>
              <a:t>Meaningful impact </a:t>
            </a: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OK, what next? </a:t>
            </a:r>
            <a:endParaRPr lang="en-GB" sz="1800" b="0" i="0" u="none" strike="noStrike" baseline="0">
              <a:solidFill>
                <a:srgbClr val="000000"/>
              </a:solidFill>
              <a:latin typeface="Univers Next Pro Light"/>
            </a:endParaRPr>
          </a:p>
          <a:p>
            <a:r>
              <a:rPr lang="en-GB" sz="1800" b="0" i="0" u="none" strike="noStrike" baseline="0">
                <a:solidFill>
                  <a:srgbClr val="000000"/>
                </a:solidFill>
                <a:latin typeface="Wingdings 2" panose="05020102010507070707" pitchFamily="18" charset="2"/>
              </a:rPr>
              <a:t>. </a:t>
            </a:r>
            <a:r>
              <a:rPr lang="en-GB" sz="1800" b="1" i="0" u="none" strike="noStrike" baseline="0">
                <a:solidFill>
                  <a:srgbClr val="000000"/>
                </a:solidFill>
                <a:latin typeface="Univers Next Pro Light"/>
              </a:rPr>
              <a:t>Link to campaigning: </a:t>
            </a:r>
            <a:r>
              <a:rPr lang="en-GB" sz="1800" b="0" i="0" u="none" strike="noStrike" baseline="0">
                <a:solidFill>
                  <a:srgbClr val="000000"/>
                </a:solidFill>
                <a:latin typeface="Univers Next Pro Light"/>
              </a:rPr>
              <a:t>Check out the work of </a:t>
            </a:r>
            <a:r>
              <a:rPr lang="en-GB" sz="1800" b="0" i="0" u="sng" strike="noStrike" baseline="0">
                <a:solidFill>
                  <a:srgbClr val="000000"/>
                </a:solidFill>
                <a:latin typeface="Univers Next Pro Light"/>
              </a:rPr>
              <a:t>UNICEF Youth Ambassadors </a:t>
            </a:r>
            <a:r>
              <a:rPr lang="en-GB" sz="1800" b="0" i="0" u="none" strike="noStrike" baseline="0">
                <a:solidFill>
                  <a:srgbClr val="000000"/>
                </a:solidFill>
                <a:latin typeface="Univers Next Pro Light"/>
              </a:rPr>
              <a:t>for inspiration.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9BB7A-D04D-4D99-9429-2DB4A1EE4F6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285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CAEC09-D800-4431-8311-EB14B6D7D396}" type="slidenum">
              <a:rPr lang="en-GB" smtClean="0"/>
              <a:t>4</a:t>
            </a:fld>
            <a:endParaRPr lang="en-GB"/>
          </a:p>
        </p:txBody>
      </p:sp>
    </p:spTree>
    <p:extLst>
      <p:ext uri="{BB962C8B-B14F-4D97-AF65-F5344CB8AC3E}">
        <p14:creationId xmlns:p14="http://schemas.microsoft.com/office/powerpoint/2010/main" val="25546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959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092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954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8919-B0CC-FC33-4284-158AF7D510B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31D4F5C-A046-442E-E808-E4EEDD0AA5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850274A-8A5B-47FB-9D9F-FB045836256B}"/>
              </a:ext>
            </a:extLst>
          </p:cNvPr>
          <p:cNvSpPr>
            <a:spLocks noGrp="1"/>
          </p:cNvSpPr>
          <p:nvPr>
            <p:ph type="dt" sz="half" idx="10"/>
          </p:nvPr>
        </p:nvSpPr>
        <p:spPr/>
        <p:txBody>
          <a:bodyPr/>
          <a:lstStyle/>
          <a:p>
            <a:fld id="{5EE9E671-1C83-40F7-9D33-FE8AAC7F721F}" type="datetime1">
              <a:rPr lang="en-US" smtClean="0"/>
              <a:t>3/31/2026</a:t>
            </a:fld>
            <a:endParaRPr lang="en-US"/>
          </a:p>
        </p:txBody>
      </p:sp>
      <p:sp>
        <p:nvSpPr>
          <p:cNvPr id="5" name="Footer Placeholder 4">
            <a:extLst>
              <a:ext uri="{FF2B5EF4-FFF2-40B4-BE49-F238E27FC236}">
                <a16:creationId xmlns:a16="http://schemas.microsoft.com/office/drawing/2014/main" id="{9AE2D538-0AF8-99D2-7625-46D3F3427C1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6ABF71BD-9AC1-4B05-E3E4-49372F52709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739376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D52F-0FBC-A26E-6239-B75DE72E4B1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536071C-222A-AB91-AA8C-78EB10F868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5D50D02-3862-1BC8-A10B-0342EB3794C6}"/>
              </a:ext>
            </a:extLst>
          </p:cNvPr>
          <p:cNvSpPr>
            <a:spLocks noGrp="1"/>
          </p:cNvSpPr>
          <p:nvPr>
            <p:ph type="dt" sz="half" idx="10"/>
          </p:nvPr>
        </p:nvSpPr>
        <p:spPr/>
        <p:txBody>
          <a:bodyPr/>
          <a:lstStyle/>
          <a:p>
            <a:fld id="{5EE9E671-1C83-40F7-9D33-FE8AAC7F721F}" type="datetime1">
              <a:rPr lang="en-US" smtClean="0"/>
              <a:t>3/31/2026</a:t>
            </a:fld>
            <a:endParaRPr lang="en-US"/>
          </a:p>
        </p:txBody>
      </p:sp>
      <p:sp>
        <p:nvSpPr>
          <p:cNvPr id="5" name="Footer Placeholder 4">
            <a:extLst>
              <a:ext uri="{FF2B5EF4-FFF2-40B4-BE49-F238E27FC236}">
                <a16:creationId xmlns:a16="http://schemas.microsoft.com/office/drawing/2014/main" id="{C0048DAC-D267-D233-76AE-6C0B2B3077E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F5E5B29-5188-A483-397C-17FC7D57F2B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271709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7283-31FB-C99B-C3D8-096F39D33E0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1502BE7-239F-D6D5-8C4B-4DEC4E215B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C5A5F0-2BA7-CEFB-F9EF-59585A83F06E}"/>
              </a:ext>
            </a:extLst>
          </p:cNvPr>
          <p:cNvSpPr>
            <a:spLocks noGrp="1"/>
          </p:cNvSpPr>
          <p:nvPr>
            <p:ph type="dt" sz="half" idx="10"/>
          </p:nvPr>
        </p:nvSpPr>
        <p:spPr/>
        <p:txBody>
          <a:bodyPr/>
          <a:lstStyle/>
          <a:p>
            <a:fld id="{5EE9E671-1C83-40F7-9D33-FE8AAC7F721F}" type="datetime1">
              <a:rPr lang="en-US" smtClean="0"/>
              <a:t>3/31/2026</a:t>
            </a:fld>
            <a:endParaRPr lang="en-US"/>
          </a:p>
        </p:txBody>
      </p:sp>
      <p:sp>
        <p:nvSpPr>
          <p:cNvPr id="5" name="Footer Placeholder 4">
            <a:extLst>
              <a:ext uri="{FF2B5EF4-FFF2-40B4-BE49-F238E27FC236}">
                <a16:creationId xmlns:a16="http://schemas.microsoft.com/office/drawing/2014/main" id="{CA31E802-1A47-24BF-0288-0CB47CAA033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D9BF0C3-0A1E-99D7-E534-2484698F8D2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44088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1FFC-961A-D5F2-0EF6-9E2A3CCE779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9FBF60-7F5F-7FA8-6A05-A932815EC4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035BD5F-0CD2-1A60-BD76-E7691B2F06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2C72D8-9E93-6927-17A3-1874B6BECF95}"/>
              </a:ext>
            </a:extLst>
          </p:cNvPr>
          <p:cNvSpPr>
            <a:spLocks noGrp="1"/>
          </p:cNvSpPr>
          <p:nvPr>
            <p:ph type="dt" sz="half" idx="10"/>
          </p:nvPr>
        </p:nvSpPr>
        <p:spPr/>
        <p:txBody>
          <a:bodyPr/>
          <a:lstStyle/>
          <a:p>
            <a:fld id="{5EE9E671-1C83-40F7-9D33-FE8AAC7F721F}" type="datetime1">
              <a:rPr lang="en-US" smtClean="0"/>
              <a:t>3/31/2026</a:t>
            </a:fld>
            <a:endParaRPr lang="en-US"/>
          </a:p>
        </p:txBody>
      </p:sp>
      <p:sp>
        <p:nvSpPr>
          <p:cNvPr id="6" name="Footer Placeholder 5">
            <a:extLst>
              <a:ext uri="{FF2B5EF4-FFF2-40B4-BE49-F238E27FC236}">
                <a16:creationId xmlns:a16="http://schemas.microsoft.com/office/drawing/2014/main" id="{819FF8ED-28F6-A82F-66F5-5CA14A539EFC}"/>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007A091-44B8-58B6-FBEE-91D3DDDE1AF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2069297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C84F-51E3-C40F-4B57-18355D34799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9D72789-2DC9-CC88-CC07-77B279BD8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5C5EDC-547A-A23C-8404-7391230257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D4394CF-BCC6-4954-47CF-C704A957E9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A8B1AB-5C1A-95F6-B0FE-98A56DA7A6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67C5A71-28D9-C77F-C8EC-18FE9E4888F2}"/>
              </a:ext>
            </a:extLst>
          </p:cNvPr>
          <p:cNvSpPr>
            <a:spLocks noGrp="1"/>
          </p:cNvSpPr>
          <p:nvPr>
            <p:ph type="dt" sz="half" idx="10"/>
          </p:nvPr>
        </p:nvSpPr>
        <p:spPr/>
        <p:txBody>
          <a:bodyPr/>
          <a:lstStyle/>
          <a:p>
            <a:fld id="{5EE9E671-1C83-40F7-9D33-FE8AAC7F721F}" type="datetime1">
              <a:rPr lang="en-US" smtClean="0"/>
              <a:t>3/31/2026</a:t>
            </a:fld>
            <a:endParaRPr lang="en-US"/>
          </a:p>
        </p:txBody>
      </p:sp>
      <p:sp>
        <p:nvSpPr>
          <p:cNvPr id="8" name="Footer Placeholder 7">
            <a:extLst>
              <a:ext uri="{FF2B5EF4-FFF2-40B4-BE49-F238E27FC236}">
                <a16:creationId xmlns:a16="http://schemas.microsoft.com/office/drawing/2014/main" id="{DF87DE50-2127-E5FD-95F8-C2530931C0EF}"/>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137D8C1E-71B4-1CE7-DFDE-B59548B47D5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0072698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180D-6287-54CF-829F-57293C9DC81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E9C7804-AA4C-3C73-9A32-42154BE21524}"/>
              </a:ext>
            </a:extLst>
          </p:cNvPr>
          <p:cNvSpPr>
            <a:spLocks noGrp="1"/>
          </p:cNvSpPr>
          <p:nvPr>
            <p:ph type="dt" sz="half" idx="10"/>
          </p:nvPr>
        </p:nvSpPr>
        <p:spPr/>
        <p:txBody>
          <a:bodyPr/>
          <a:lstStyle/>
          <a:p>
            <a:fld id="{97B279FF-407B-4B41-9E69-DE66ED04A328}" type="datetime1">
              <a:rPr lang="en-US" smtClean="0"/>
              <a:t>3/31/2026</a:t>
            </a:fld>
            <a:endParaRPr lang="en-US"/>
          </a:p>
        </p:txBody>
      </p:sp>
      <p:sp>
        <p:nvSpPr>
          <p:cNvPr id="4" name="Footer Placeholder 3">
            <a:extLst>
              <a:ext uri="{FF2B5EF4-FFF2-40B4-BE49-F238E27FC236}">
                <a16:creationId xmlns:a16="http://schemas.microsoft.com/office/drawing/2014/main" id="{A79156DA-4D4F-FD4C-CB7C-A724BE04040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E4784BA0-CF47-24D5-B4C3-43476E09FED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40886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5FF81-47D1-5491-02E5-C16A5FB50017}"/>
              </a:ext>
            </a:extLst>
          </p:cNvPr>
          <p:cNvSpPr>
            <a:spLocks noGrp="1"/>
          </p:cNvSpPr>
          <p:nvPr>
            <p:ph type="dt" sz="half" idx="10"/>
          </p:nvPr>
        </p:nvSpPr>
        <p:spPr/>
        <p:txBody>
          <a:bodyPr/>
          <a:lstStyle/>
          <a:p>
            <a:fld id="{A803E812-757D-4139-AF81-227C72D4B544}" type="datetime1">
              <a:rPr lang="en-US" smtClean="0"/>
              <a:t>3/31/2026</a:t>
            </a:fld>
            <a:endParaRPr lang="en-US"/>
          </a:p>
        </p:txBody>
      </p:sp>
      <p:sp>
        <p:nvSpPr>
          <p:cNvPr id="3" name="Footer Placeholder 2">
            <a:extLst>
              <a:ext uri="{FF2B5EF4-FFF2-40B4-BE49-F238E27FC236}">
                <a16:creationId xmlns:a16="http://schemas.microsoft.com/office/drawing/2014/main" id="{D6345872-A62E-6137-BAE9-F3B0C07D896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4FE914A-E532-2FE9-0741-12C1DF867D9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06332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CB40-14DB-BE79-3C44-1F94B14F67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A04EAAE-CAC3-E07F-BD95-5CD00E6AEB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6732FD0-FEE7-40E2-50E3-B95C7400F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EB378A-7750-4427-74B7-A5F7E219725F}"/>
              </a:ext>
            </a:extLst>
          </p:cNvPr>
          <p:cNvSpPr>
            <a:spLocks noGrp="1"/>
          </p:cNvSpPr>
          <p:nvPr>
            <p:ph type="dt" sz="half" idx="10"/>
          </p:nvPr>
        </p:nvSpPr>
        <p:spPr/>
        <p:txBody>
          <a:bodyPr/>
          <a:lstStyle/>
          <a:p>
            <a:fld id="{07D6A7E1-C424-43A5-938A-12DEC0A1D59D}" type="datetime1">
              <a:rPr lang="en-US" smtClean="0"/>
              <a:t>3/31/2026</a:t>
            </a:fld>
            <a:endParaRPr lang="en-US"/>
          </a:p>
        </p:txBody>
      </p:sp>
      <p:sp>
        <p:nvSpPr>
          <p:cNvPr id="6" name="Footer Placeholder 5">
            <a:extLst>
              <a:ext uri="{FF2B5EF4-FFF2-40B4-BE49-F238E27FC236}">
                <a16:creationId xmlns:a16="http://schemas.microsoft.com/office/drawing/2014/main" id="{D021BF5D-C323-7199-8EB2-8D03E4225E9F}"/>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AAB8AA3A-C04E-8806-DCEE-B63D323C09D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6409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1549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90E5-42AC-053E-8DEA-58695AA187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33539BA-14A5-DF7A-884C-C0CA096F4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B6AFC6-3F4E-3D85-8EEF-2A5AD40E6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DB7231-F468-A7A7-409E-1C1C8957B11A}"/>
              </a:ext>
            </a:extLst>
          </p:cNvPr>
          <p:cNvSpPr>
            <a:spLocks noGrp="1"/>
          </p:cNvSpPr>
          <p:nvPr>
            <p:ph type="dt" sz="half" idx="10"/>
          </p:nvPr>
        </p:nvSpPr>
        <p:spPr/>
        <p:txBody>
          <a:bodyPr/>
          <a:lstStyle/>
          <a:p>
            <a:fld id="{807C4FC2-B89B-4919-A96B-662A3584681C}" type="datetime1">
              <a:rPr lang="en-US" smtClean="0"/>
              <a:t>3/31/2026</a:t>
            </a:fld>
            <a:endParaRPr lang="en-US"/>
          </a:p>
        </p:txBody>
      </p:sp>
      <p:sp>
        <p:nvSpPr>
          <p:cNvPr id="6" name="Footer Placeholder 5">
            <a:extLst>
              <a:ext uri="{FF2B5EF4-FFF2-40B4-BE49-F238E27FC236}">
                <a16:creationId xmlns:a16="http://schemas.microsoft.com/office/drawing/2014/main" id="{27EFE690-C099-D6A6-CA3B-AD7ED78688D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C3FE11BB-0175-4B44-447B-AB7BE9B880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88380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EB5D-A785-AE4E-7C6B-72DC6B87995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CFE87F3-B248-EF14-487B-74390D462C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8ED4ED-EDFF-2944-CC1F-1DE3898124F7}"/>
              </a:ext>
            </a:extLst>
          </p:cNvPr>
          <p:cNvSpPr>
            <a:spLocks noGrp="1"/>
          </p:cNvSpPr>
          <p:nvPr>
            <p:ph type="dt" sz="half" idx="10"/>
          </p:nvPr>
        </p:nvSpPr>
        <p:spPr/>
        <p:txBody>
          <a:bodyPr/>
          <a:lstStyle/>
          <a:p>
            <a:fld id="{5EE9E671-1C83-40F7-9D33-FE8AAC7F721F}" type="datetime1">
              <a:rPr lang="en-US" smtClean="0"/>
              <a:t>3/31/2026</a:t>
            </a:fld>
            <a:endParaRPr lang="en-US"/>
          </a:p>
        </p:txBody>
      </p:sp>
      <p:sp>
        <p:nvSpPr>
          <p:cNvPr id="5" name="Footer Placeholder 4">
            <a:extLst>
              <a:ext uri="{FF2B5EF4-FFF2-40B4-BE49-F238E27FC236}">
                <a16:creationId xmlns:a16="http://schemas.microsoft.com/office/drawing/2014/main" id="{B3188FD4-BE07-B067-8243-C66916F37D0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B9D29F5-F2D4-A2BD-7E8E-40A2ADD8A033}"/>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9646313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350E8-A3E6-0F8D-48C5-838ACEA048E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89D2677-FB46-0F48-69C8-7520667372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13605D3-FDE6-8793-D63E-43C1EACEEEDA}"/>
              </a:ext>
            </a:extLst>
          </p:cNvPr>
          <p:cNvSpPr>
            <a:spLocks noGrp="1"/>
          </p:cNvSpPr>
          <p:nvPr>
            <p:ph type="dt" sz="half" idx="10"/>
          </p:nvPr>
        </p:nvSpPr>
        <p:spPr/>
        <p:txBody>
          <a:bodyPr/>
          <a:lstStyle/>
          <a:p>
            <a:fld id="{5EE9E671-1C83-40F7-9D33-FE8AAC7F721F}" type="datetime1">
              <a:rPr lang="en-US" smtClean="0"/>
              <a:t>3/31/2026</a:t>
            </a:fld>
            <a:endParaRPr lang="en-US"/>
          </a:p>
        </p:txBody>
      </p:sp>
      <p:sp>
        <p:nvSpPr>
          <p:cNvPr id="5" name="Footer Placeholder 4">
            <a:extLst>
              <a:ext uri="{FF2B5EF4-FFF2-40B4-BE49-F238E27FC236}">
                <a16:creationId xmlns:a16="http://schemas.microsoft.com/office/drawing/2014/main" id="{9C148F04-7EBC-0EC6-E644-686D5106CBE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C972ADD-049D-256E-ADC1-E3C1CC48EDE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3086173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E8B2C0DB-994F-48B0-91F4-5F06C3B86E32}" type="datetime1">
              <a:rPr lang="en-US" smtClean="0"/>
              <a:t>3/31/2026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50659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6099048"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CE6CA204-B091-40ED-8158-331EE628B522}" type="datetime1">
              <a:rPr lang="en-US" smtClean="0"/>
              <a:t>3/31/2026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1557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988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79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3/31/2026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609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3/31/2026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409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3/31/2026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68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880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3/31/2026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00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3/31/2026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1610952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EBBD58-BABD-F79B-4964-E51E61AAA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9A0CF62-0CF0-E4EA-11FC-C302CE9F4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AF068C0-2E44-69F6-4587-7A410FB16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E9E671-1C83-40F7-9D33-FE8AAC7F721F}" type="datetime1">
              <a:rPr lang="en-US" smtClean="0"/>
              <a:t>3/31/2026</a:t>
            </a:fld>
            <a:endParaRPr lang="en-US"/>
          </a:p>
        </p:txBody>
      </p:sp>
      <p:sp>
        <p:nvSpPr>
          <p:cNvPr id="5" name="Footer Placeholder 4">
            <a:extLst>
              <a:ext uri="{FF2B5EF4-FFF2-40B4-BE49-F238E27FC236}">
                <a16:creationId xmlns:a16="http://schemas.microsoft.com/office/drawing/2014/main" id="{63657DD4-C64F-31B3-8F68-ECF29F8F4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20306305-8711-649F-ABAE-FE32E22170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33285455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E5AEF-8FA5-E85E-8564-62E45CC1EC3F}"/>
              </a:ext>
            </a:extLst>
          </p:cNvPr>
          <p:cNvSpPr>
            <a:spLocks noGrp="1"/>
          </p:cNvSpPr>
          <p:nvPr>
            <p:ph type="ctrTitle"/>
          </p:nvPr>
        </p:nvSpPr>
        <p:spPr>
          <a:xfrm>
            <a:off x="638882" y="639193"/>
            <a:ext cx="3571810" cy="3573516"/>
          </a:xfrm>
        </p:spPr>
        <p:txBody>
          <a:bodyPr>
            <a:normAutofit/>
          </a:bodyPr>
          <a:lstStyle/>
          <a:p>
            <a:pPr algn="l"/>
            <a:r>
              <a:rPr lang="en-GB" sz="6100">
                <a:latin typeface="Trebuchet MS" panose="020B0603020202020204" pitchFamily="34" charset="0"/>
              </a:rPr>
              <a:t>East Sussex Parent’s Forum </a:t>
            </a:r>
          </a:p>
        </p:txBody>
      </p:sp>
      <p:sp>
        <p:nvSpPr>
          <p:cNvPr id="3" name="Subtitle 2">
            <a:extLst>
              <a:ext uri="{FF2B5EF4-FFF2-40B4-BE49-F238E27FC236}">
                <a16:creationId xmlns:a16="http://schemas.microsoft.com/office/drawing/2014/main" id="{088EA8CE-77EE-16FD-BAE9-CBCD1B5B43FB}"/>
              </a:ext>
            </a:extLst>
          </p:cNvPr>
          <p:cNvSpPr>
            <a:spLocks noGrp="1"/>
          </p:cNvSpPr>
          <p:nvPr>
            <p:ph type="subTitle" idx="1"/>
          </p:nvPr>
        </p:nvSpPr>
        <p:spPr>
          <a:xfrm>
            <a:off x="638882" y="4631161"/>
            <a:ext cx="3571810" cy="1559327"/>
          </a:xfrm>
        </p:spPr>
        <p:txBody>
          <a:bodyPr>
            <a:normAutofit/>
          </a:bodyPr>
          <a:lstStyle/>
          <a:p>
            <a:pPr algn="l"/>
            <a:r>
              <a:rPr lang="en-GB" i="1">
                <a:latin typeface="Trebuchet MS" panose="020B0603020202020204" pitchFamily="34" charset="0"/>
              </a:rPr>
              <a:t>With James, Lee and Katie</a:t>
            </a:r>
          </a:p>
        </p:txBody>
      </p:sp>
      <p:sp>
        <p:nvSpPr>
          <p:cNvPr id="4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1D70913-8F5E-2E4F-15FB-F0047109379D}"/>
              </a:ext>
            </a:extLst>
          </p:cNvPr>
          <p:cNvPicPr>
            <a:picLocks noChangeAspect="1"/>
          </p:cNvPicPr>
          <p:nvPr/>
        </p:nvPicPr>
        <p:blipFill>
          <a:blip r:embed="rId3">
            <a:extLst>
              <a:ext uri="{28A0092B-C50C-407E-A947-70E740481C1C}">
                <a14:useLocalDpi xmlns:a14="http://schemas.microsoft.com/office/drawing/2010/main" val="0"/>
              </a:ext>
            </a:extLst>
          </a:blip>
          <a:srcRect l="3218" t="15335" r="1281"/>
          <a:stretch>
            <a:fillRect/>
          </a:stretch>
        </p:blipFill>
        <p:spPr>
          <a:xfrm>
            <a:off x="3620655" y="1043000"/>
            <a:ext cx="7963215" cy="4712362"/>
          </a:xfrm>
          <a:prstGeom prst="rect">
            <a:avLst/>
          </a:prstGeom>
        </p:spPr>
      </p:pic>
      <p:pic>
        <p:nvPicPr>
          <p:cNvPr id="9" name="Picture 2">
            <a:extLst>
              <a:ext uri="{FF2B5EF4-FFF2-40B4-BE49-F238E27FC236}">
                <a16:creationId xmlns:a16="http://schemas.microsoft.com/office/drawing/2014/main" id="{EF54D755-1C06-2F9C-9CFF-0444A20B3A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45434" y="5614451"/>
            <a:ext cx="1245801" cy="9044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urple and blue text on a black background&#10;&#10;Description automatically generated">
            <a:extLst>
              <a:ext uri="{FF2B5EF4-FFF2-40B4-BE49-F238E27FC236}">
                <a16:creationId xmlns:a16="http://schemas.microsoft.com/office/drawing/2014/main" id="{4506D8A6-F9D8-978F-81AB-03E64D70E3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2410" y="5730320"/>
            <a:ext cx="2088832" cy="788534"/>
          </a:xfrm>
          <a:prstGeom prst="rect">
            <a:avLst/>
          </a:prstGeom>
        </p:spPr>
      </p:pic>
      <p:cxnSp>
        <p:nvCxnSpPr>
          <p:cNvPr id="14" name="Straight Connector 13">
            <a:extLst>
              <a:ext uri="{FF2B5EF4-FFF2-40B4-BE49-F238E27FC236}">
                <a16:creationId xmlns:a16="http://schemas.microsoft.com/office/drawing/2014/main" id="{86628C81-F7F3-FAB6-2536-9D706598896D}"/>
              </a:ext>
            </a:extLst>
          </p:cNvPr>
          <p:cNvCxnSpPr>
            <a:cxnSpLocks/>
          </p:cNvCxnSpPr>
          <p:nvPr/>
        </p:nvCxnSpPr>
        <p:spPr>
          <a:xfrm>
            <a:off x="3336570" y="4418503"/>
            <a:ext cx="8354665" cy="18288"/>
          </a:xfrm>
          <a:prstGeom prst="line">
            <a:avLst/>
          </a:prstGeom>
          <a:ln w="57150">
            <a:solidFill>
              <a:srgbClr val="E0217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10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a:extLst>
              <a:ext uri="{FF2B5EF4-FFF2-40B4-BE49-F238E27FC236}">
                <a16:creationId xmlns:a16="http://schemas.microsoft.com/office/drawing/2014/main" id="{D81E79B4-A8D6-8031-2ADE-ED17A53C40BE}"/>
              </a:ext>
            </a:extLst>
          </p:cNvPr>
          <p:cNvGraphicFramePr>
            <a:graphicFrameLocks noGrp="1"/>
          </p:cNvGraphicFramePr>
          <p:nvPr>
            <p:ph idx="1"/>
            <p:extLst>
              <p:ext uri="{D42A27DB-BD31-4B8C-83A1-F6EECF244321}">
                <p14:modId xmlns:p14="http://schemas.microsoft.com/office/powerpoint/2010/main" val="689286137"/>
              </p:ext>
            </p:extLst>
          </p:nvPr>
        </p:nvGraphicFramePr>
        <p:xfrm>
          <a:off x="528567" y="917489"/>
          <a:ext cx="10425547" cy="4880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95BF3D0A-51EB-B6AC-3D7B-E9FA5351AE58}"/>
              </a:ext>
            </a:extLst>
          </p:cNvPr>
          <p:cNvSpPr>
            <a:spLocks noGrp="1"/>
          </p:cNvSpPr>
          <p:nvPr>
            <p:ph type="title"/>
          </p:nvPr>
        </p:nvSpPr>
        <p:spPr>
          <a:xfrm>
            <a:off x="233850" y="83330"/>
            <a:ext cx="3418659" cy="904404"/>
          </a:xfrm>
        </p:spPr>
        <p:txBody>
          <a:bodyPr anchor="ctr">
            <a:normAutofit/>
          </a:bodyPr>
          <a:lstStyle/>
          <a:p>
            <a:r>
              <a:rPr lang="en-GB" sz="4200" dirty="0">
                <a:latin typeface="Trebuchet MS" panose="020B0603020202020204" pitchFamily="34" charset="0"/>
              </a:rPr>
              <a:t>Setting up </a:t>
            </a:r>
          </a:p>
        </p:txBody>
      </p:sp>
      <p:pic>
        <p:nvPicPr>
          <p:cNvPr id="13" name="Picture 2">
            <a:extLst>
              <a:ext uri="{FF2B5EF4-FFF2-40B4-BE49-F238E27FC236}">
                <a16:creationId xmlns:a16="http://schemas.microsoft.com/office/drawing/2014/main" id="{AD63E18B-6DAD-438A-5F02-48DA8F31CAD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661073" y="5752848"/>
            <a:ext cx="1245801" cy="9044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urple and blue text on a black background&#10;&#10;Description automatically generated">
            <a:extLst>
              <a:ext uri="{FF2B5EF4-FFF2-40B4-BE49-F238E27FC236}">
                <a16:creationId xmlns:a16="http://schemas.microsoft.com/office/drawing/2014/main" id="{B7DCD308-E434-79FA-797D-20F50F3D3E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72241" y="5942609"/>
            <a:ext cx="2088832" cy="788534"/>
          </a:xfrm>
          <a:prstGeom prst="rect">
            <a:avLst/>
          </a:prstGeom>
        </p:spPr>
      </p:pic>
    </p:spTree>
    <p:extLst>
      <p:ext uri="{BB962C8B-B14F-4D97-AF65-F5344CB8AC3E}">
        <p14:creationId xmlns:p14="http://schemas.microsoft.com/office/powerpoint/2010/main" val="376065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42B7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20F5A96-CB1F-BEFF-ED81-1D08D696CB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70" t="14436" r="7207" b="5714"/>
          <a:stretch/>
        </p:blipFill>
        <p:spPr bwMode="auto">
          <a:xfrm>
            <a:off x="1898207" y="773607"/>
            <a:ext cx="8526118" cy="5949795"/>
          </a:xfrm>
          <a:prstGeom prst="rect">
            <a:avLst/>
          </a:prstGeom>
          <a:solidFill>
            <a:srgbClr val="742B7F"/>
          </a:solidFill>
        </p:spPr>
      </p:pic>
      <p:sp>
        <p:nvSpPr>
          <p:cNvPr id="2" name="TextBox 1">
            <a:extLst>
              <a:ext uri="{FF2B5EF4-FFF2-40B4-BE49-F238E27FC236}">
                <a16:creationId xmlns:a16="http://schemas.microsoft.com/office/drawing/2014/main" id="{F0C847C2-7950-075F-71BF-218CDD51BFD3}"/>
              </a:ext>
            </a:extLst>
          </p:cNvPr>
          <p:cNvSpPr txBox="1"/>
          <p:nvPr/>
        </p:nvSpPr>
        <p:spPr>
          <a:xfrm>
            <a:off x="2268246" y="65721"/>
            <a:ext cx="8686080" cy="707886"/>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The Lundy Model of Participation</a:t>
            </a:r>
          </a:p>
        </p:txBody>
      </p:sp>
    </p:spTree>
    <p:extLst>
      <p:ext uri="{BB962C8B-B14F-4D97-AF65-F5344CB8AC3E}">
        <p14:creationId xmlns:p14="http://schemas.microsoft.com/office/powerpoint/2010/main" val="102522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C0C8-3A07-BFE7-001F-4813C66FFEBB}"/>
              </a:ext>
            </a:extLst>
          </p:cNvPr>
          <p:cNvSpPr>
            <a:spLocks noGrp="1"/>
          </p:cNvSpPr>
          <p:nvPr>
            <p:ph type="title"/>
          </p:nvPr>
        </p:nvSpPr>
        <p:spPr>
          <a:xfrm>
            <a:off x="378268" y="-676814"/>
            <a:ext cx="9663116" cy="1675623"/>
          </a:xfrm>
        </p:spPr>
        <p:txBody>
          <a:bodyPr anchor="b">
            <a:normAutofit/>
          </a:bodyPr>
          <a:lstStyle/>
          <a:p>
            <a:r>
              <a:rPr lang="en-GB" dirty="0">
                <a:latin typeface="Trebuchet MS" panose="020B0603020202020204" pitchFamily="34" charset="0"/>
              </a:rPr>
              <a:t>Work we’re currently delivering </a:t>
            </a:r>
          </a:p>
        </p:txBody>
      </p:sp>
      <p:graphicFrame>
        <p:nvGraphicFramePr>
          <p:cNvPr id="7" name="Content Placeholder 2">
            <a:extLst>
              <a:ext uri="{FF2B5EF4-FFF2-40B4-BE49-F238E27FC236}">
                <a16:creationId xmlns:a16="http://schemas.microsoft.com/office/drawing/2014/main" id="{7FBD7C09-6E1B-1946-5585-2DE5FDBA38C0}"/>
              </a:ext>
            </a:extLst>
          </p:cNvPr>
          <p:cNvGraphicFramePr>
            <a:graphicFrameLocks noGrp="1"/>
          </p:cNvGraphicFramePr>
          <p:nvPr>
            <p:ph idx="1"/>
            <p:extLst>
              <p:ext uri="{D42A27DB-BD31-4B8C-83A1-F6EECF244321}">
                <p14:modId xmlns:p14="http://schemas.microsoft.com/office/powerpoint/2010/main" val="279335964"/>
              </p:ext>
            </p:extLst>
          </p:nvPr>
        </p:nvGraphicFramePr>
        <p:xfrm>
          <a:off x="1191945" y="998809"/>
          <a:ext cx="9808110" cy="455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extLst>
              <a:ext uri="{FF2B5EF4-FFF2-40B4-BE49-F238E27FC236}">
                <a16:creationId xmlns:a16="http://schemas.microsoft.com/office/drawing/2014/main" id="{5B67E2C4-66D3-C16F-AC5F-AB13A760A92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653437" y="5707295"/>
            <a:ext cx="1245801" cy="904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urple and blue text on a black background&#10;&#10;Description automatically generated">
            <a:extLst>
              <a:ext uri="{FF2B5EF4-FFF2-40B4-BE49-F238E27FC236}">
                <a16:creationId xmlns:a16="http://schemas.microsoft.com/office/drawing/2014/main" id="{2D328EDA-FC05-C80C-C8E0-B8810EEF74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54565" y="5823165"/>
            <a:ext cx="2088832" cy="788534"/>
          </a:xfrm>
          <a:prstGeom prst="rect">
            <a:avLst/>
          </a:prstGeom>
        </p:spPr>
      </p:pic>
    </p:spTree>
    <p:extLst>
      <p:ext uri="{BB962C8B-B14F-4D97-AF65-F5344CB8AC3E}">
        <p14:creationId xmlns:p14="http://schemas.microsoft.com/office/powerpoint/2010/main" val="292865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BEE05-06F8-DF9E-D2AC-0112B4AA0362}"/>
              </a:ext>
            </a:extLst>
          </p:cNvPr>
          <p:cNvSpPr>
            <a:spLocks noGrp="1"/>
          </p:cNvSpPr>
          <p:nvPr>
            <p:ph type="title"/>
          </p:nvPr>
        </p:nvSpPr>
        <p:spPr>
          <a:xfrm>
            <a:off x="492298" y="458029"/>
            <a:ext cx="5077229" cy="1956841"/>
          </a:xfrm>
        </p:spPr>
        <p:txBody>
          <a:bodyPr vert="horz" lIns="91440" tIns="45720" rIns="91440" bIns="45720" rtlCol="0" anchor="b">
            <a:normAutofit/>
          </a:bodyPr>
          <a:lstStyle/>
          <a:p>
            <a:r>
              <a:rPr lang="en-US" sz="5000" dirty="0">
                <a:latin typeface="Trebuchet MS" panose="020B0603020202020204" pitchFamily="34" charset="0"/>
              </a:rPr>
              <a:t>Parent’s Forum</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F6B1978-5473-BACD-844A-099F55E9FAF0}"/>
              </a:ext>
            </a:extLst>
          </p:cNvPr>
          <p:cNvSpPr>
            <a:spLocks noGrp="1"/>
          </p:cNvSpPr>
          <p:nvPr>
            <p:ph sz="quarter" idx="14"/>
          </p:nvPr>
        </p:nvSpPr>
        <p:spPr>
          <a:xfrm>
            <a:off x="640080" y="2872899"/>
            <a:ext cx="4243589" cy="3320668"/>
          </a:xfrm>
        </p:spPr>
        <p:txBody>
          <a:bodyPr vert="horz" lIns="91440" tIns="45720" rIns="91440" bIns="45720" rtlCol="0">
            <a:normAutofit/>
          </a:bodyPr>
          <a:lstStyle/>
          <a:p>
            <a:r>
              <a:rPr lang="en-US" sz="2000" dirty="0">
                <a:latin typeface="Trebuchet MS" panose="020B0603020202020204" pitchFamily="34" charset="0"/>
              </a:rPr>
              <a:t>Co-production</a:t>
            </a:r>
          </a:p>
          <a:p>
            <a:r>
              <a:rPr lang="en-US" sz="2000" dirty="0">
                <a:latin typeface="Trebuchet MS" panose="020B0603020202020204" pitchFamily="34" charset="0"/>
              </a:rPr>
              <a:t>Structure</a:t>
            </a:r>
          </a:p>
          <a:p>
            <a:r>
              <a:rPr lang="en-US" sz="2000" dirty="0">
                <a:latin typeface="Trebuchet MS" panose="020B0603020202020204" pitchFamily="34" charset="0"/>
              </a:rPr>
              <a:t>Lived experience</a:t>
            </a:r>
          </a:p>
          <a:p>
            <a:r>
              <a:rPr lang="en-US" sz="2000" dirty="0">
                <a:latin typeface="Trebuchet MS" panose="020B0603020202020204" pitchFamily="34" charset="0"/>
              </a:rPr>
              <a:t>Support</a:t>
            </a:r>
          </a:p>
          <a:p>
            <a:r>
              <a:rPr lang="en-US" sz="2000" dirty="0">
                <a:latin typeface="Trebuchet MS" panose="020B0603020202020204" pitchFamily="34" charset="0"/>
              </a:rPr>
              <a:t>Community</a:t>
            </a:r>
          </a:p>
          <a:p>
            <a:r>
              <a:rPr lang="en-US" sz="2000" dirty="0">
                <a:latin typeface="Trebuchet MS" panose="020B0603020202020204" pitchFamily="34" charset="0"/>
              </a:rPr>
              <a:t>Trying to make change </a:t>
            </a:r>
          </a:p>
        </p:txBody>
      </p:sp>
      <p:pic>
        <p:nvPicPr>
          <p:cNvPr id="5" name="Picture 4">
            <a:extLst>
              <a:ext uri="{FF2B5EF4-FFF2-40B4-BE49-F238E27FC236}">
                <a16:creationId xmlns:a16="http://schemas.microsoft.com/office/drawing/2014/main" id="{4D87FA9A-48F6-A4E5-24A9-EFD14B01D6DA}"/>
              </a:ext>
            </a:extLst>
          </p:cNvPr>
          <p:cNvPicPr>
            <a:picLocks noChangeAspect="1"/>
          </p:cNvPicPr>
          <p:nvPr/>
        </p:nvPicPr>
        <p:blipFill>
          <a:blip r:embed="rId2">
            <a:extLst>
              <a:ext uri="{28A0092B-C50C-407E-A947-70E740481C1C}">
                <a14:useLocalDpi xmlns:a14="http://schemas.microsoft.com/office/drawing/2010/main" val="0"/>
              </a:ext>
            </a:extLst>
          </a:blip>
          <a:srcRect l="16" r="28267"/>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3" name="Picture 2">
            <a:extLst>
              <a:ext uri="{FF2B5EF4-FFF2-40B4-BE49-F238E27FC236}">
                <a16:creationId xmlns:a16="http://schemas.microsoft.com/office/drawing/2014/main" id="{7142CCB3-E336-166D-A956-B7EA8B1754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27118" y="5690324"/>
            <a:ext cx="1245801" cy="9044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urple and blue text on a black background&#10;&#10;Description automatically generated">
            <a:extLst>
              <a:ext uri="{FF2B5EF4-FFF2-40B4-BE49-F238E27FC236}">
                <a16:creationId xmlns:a16="http://schemas.microsoft.com/office/drawing/2014/main" id="{FBF4D910-46B5-D262-1FF4-4F174D079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094" y="5806193"/>
            <a:ext cx="2088832" cy="788534"/>
          </a:xfrm>
          <a:prstGeom prst="rect">
            <a:avLst/>
          </a:prstGeom>
        </p:spPr>
      </p:pic>
    </p:spTree>
    <p:extLst>
      <p:ext uri="{BB962C8B-B14F-4D97-AF65-F5344CB8AC3E}">
        <p14:creationId xmlns:p14="http://schemas.microsoft.com/office/powerpoint/2010/main" val="385372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9B6E99-2B7E-9EFA-2320-357B577377CA}"/>
              </a:ext>
            </a:extLst>
          </p:cNvPr>
          <p:cNvSpPr>
            <a:spLocks noGrp="1"/>
          </p:cNvSpPr>
          <p:nvPr>
            <p:ph type="title"/>
          </p:nvPr>
        </p:nvSpPr>
        <p:spPr>
          <a:xfrm>
            <a:off x="722013" y="584662"/>
            <a:ext cx="4106535" cy="3566160"/>
          </a:xfrm>
        </p:spPr>
        <p:txBody>
          <a:bodyPr vert="horz" lIns="91440" tIns="45720" rIns="91440" bIns="45720" rtlCol="0" anchor="b">
            <a:normAutofit/>
          </a:bodyPr>
          <a:lstStyle/>
          <a:p>
            <a:r>
              <a:rPr lang="en-US" sz="5000" dirty="0">
                <a:latin typeface="Trebuchet MS" panose="020B0603020202020204" pitchFamily="34" charset="0"/>
              </a:rPr>
              <a:t>What the Parent’s Forum means for us…</a:t>
            </a:r>
          </a:p>
        </p:txBody>
      </p:sp>
      <p:sp>
        <p:nvSpPr>
          <p:cNvPr id="3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od human figure">
            <a:extLst>
              <a:ext uri="{FF2B5EF4-FFF2-40B4-BE49-F238E27FC236}">
                <a16:creationId xmlns:a16="http://schemas.microsoft.com/office/drawing/2014/main" id="{BAED0FBD-85D8-A4F9-7A14-E50C4FF07E65}"/>
              </a:ext>
            </a:extLst>
          </p:cNvPr>
          <p:cNvPicPr>
            <a:picLocks noChangeAspect="1"/>
          </p:cNvPicPr>
          <p:nvPr/>
        </p:nvPicPr>
        <p:blipFill>
          <a:blip r:embed="rId2"/>
          <a:srcRect r="33047"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E02176"/>
          </a:solidFill>
        </p:spPr>
      </p:pic>
      <p:pic>
        <p:nvPicPr>
          <p:cNvPr id="5" name="Picture 2">
            <a:extLst>
              <a:ext uri="{FF2B5EF4-FFF2-40B4-BE49-F238E27FC236}">
                <a16:creationId xmlns:a16="http://schemas.microsoft.com/office/drawing/2014/main" id="{2D433878-5088-305A-E075-39591DE3CF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68651" y="5630617"/>
            <a:ext cx="1245801" cy="9044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urple and blue text on a black background&#10;&#10;Description automatically generated">
            <a:extLst>
              <a:ext uri="{FF2B5EF4-FFF2-40B4-BE49-F238E27FC236}">
                <a16:creationId xmlns:a16="http://schemas.microsoft.com/office/drawing/2014/main" id="{E5BEA35D-4AC2-6C0D-BDAF-9B8D7DC58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27" y="5746486"/>
            <a:ext cx="2088832" cy="788534"/>
          </a:xfrm>
          <a:prstGeom prst="rect">
            <a:avLst/>
          </a:prstGeom>
        </p:spPr>
      </p:pic>
    </p:spTree>
    <p:extLst>
      <p:ext uri="{BB962C8B-B14F-4D97-AF65-F5344CB8AC3E}">
        <p14:creationId xmlns:p14="http://schemas.microsoft.com/office/powerpoint/2010/main" val="286214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nnected Practice">
      <a:dk1>
        <a:sysClr val="windowText" lastClr="000000"/>
      </a:dk1>
      <a:lt1>
        <a:sysClr val="window" lastClr="FFFFFF"/>
      </a:lt1>
      <a:dk2>
        <a:srgbClr val="0E2841"/>
      </a:dk2>
      <a:lt2>
        <a:srgbClr val="E8E8E8"/>
      </a:lt2>
      <a:accent1>
        <a:srgbClr val="742B7F"/>
      </a:accent1>
      <a:accent2>
        <a:srgbClr val="E02176"/>
      </a:accent2>
      <a:accent3>
        <a:srgbClr val="00AAE7"/>
      </a:accent3>
      <a:accent4>
        <a:srgbClr val="FFFFFF"/>
      </a:accent4>
      <a:accent5>
        <a:srgbClr val="FFFFFF"/>
      </a:accent5>
      <a:accent6>
        <a:srgbClr val="FFFFFF"/>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82</TotalTime>
  <Words>566</Words>
  <Application>Microsoft Office PowerPoint</Application>
  <PresentationFormat>Widescreen</PresentationFormat>
  <Paragraphs>48</Paragraphs>
  <Slides>6</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Aptos</vt:lpstr>
      <vt:lpstr>Aptos Display</vt:lpstr>
      <vt:lpstr>Arial</vt:lpstr>
      <vt:lpstr>Calibri</vt:lpstr>
      <vt:lpstr>Roboto</vt:lpstr>
      <vt:lpstr>Trebuchet MS</vt:lpstr>
      <vt:lpstr>Univers Next Pro Light</vt:lpstr>
      <vt:lpstr>Wingdings 2</vt:lpstr>
      <vt:lpstr>1_Office Theme</vt:lpstr>
      <vt:lpstr>Office Theme</vt:lpstr>
      <vt:lpstr>East Sussex Parent’s Forum </vt:lpstr>
      <vt:lpstr>Setting up </vt:lpstr>
      <vt:lpstr>PowerPoint Presentation</vt:lpstr>
      <vt:lpstr>Work we’re currently delivering </vt:lpstr>
      <vt:lpstr>Parent’s Forum</vt:lpstr>
      <vt:lpstr>What the Parent’s Forum means for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Smee-Giles</dc:creator>
  <cp:lastModifiedBy>Jenny Boyd</cp:lastModifiedBy>
  <cp:revision>6</cp:revision>
  <dcterms:created xsi:type="dcterms:W3CDTF">2026-03-18T10:37:36Z</dcterms:created>
  <dcterms:modified xsi:type="dcterms:W3CDTF">2026-03-31T10:48:06Z</dcterms:modified>
</cp:coreProperties>
</file>